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1"/>
  </p:notesMasterIdLst>
  <p:sldIdLst>
    <p:sldId id="256" r:id="rId2"/>
    <p:sldId id="257" r:id="rId3"/>
    <p:sldId id="258" r:id="rId4"/>
    <p:sldId id="259" r:id="rId5"/>
    <p:sldId id="261" r:id="rId6"/>
    <p:sldId id="262" r:id="rId7"/>
    <p:sldId id="263" r:id="rId8"/>
    <p:sldId id="276" r:id="rId9"/>
    <p:sldId id="264" r:id="rId10"/>
    <p:sldId id="265" r:id="rId11"/>
    <p:sldId id="266" r:id="rId12"/>
    <p:sldId id="277" r:id="rId13"/>
    <p:sldId id="281" r:id="rId14"/>
    <p:sldId id="284" r:id="rId15"/>
    <p:sldId id="282" r:id="rId16"/>
    <p:sldId id="283" r:id="rId17"/>
    <p:sldId id="267" r:id="rId18"/>
    <p:sldId id="268" r:id="rId19"/>
    <p:sldId id="278" r:id="rId20"/>
    <p:sldId id="269" r:id="rId21"/>
    <p:sldId id="270" r:id="rId22"/>
    <p:sldId id="271" r:id="rId23"/>
    <p:sldId id="272" r:id="rId24"/>
    <p:sldId id="273" r:id="rId25"/>
    <p:sldId id="274" r:id="rId26"/>
    <p:sldId id="275" r:id="rId27"/>
    <p:sldId id="279" r:id="rId28"/>
    <p:sldId id="280" r:id="rId29"/>
    <p:sldId id="285" r:id="rId30"/>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FF80B5-8A29-45D3-B38E-583992484142}" v="487" dt="2022-09-29T14:58:36.6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81" d="100"/>
          <a:sy n="81" d="100"/>
        </p:scale>
        <p:origin x="-1056" y="11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ief feitan" userId="2946ea29e0415fb6" providerId="Windows Live" clId="Web-{87FF80B5-8A29-45D3-B38E-583992484142}"/>
    <pc:docChg chg="addSld delSld modSld">
      <pc:chgData name="natief feitan" userId="2946ea29e0415fb6" providerId="Windows Live" clId="Web-{87FF80B5-8A29-45D3-B38E-583992484142}" dt="2022-09-29T14:58:36.681" v="451" actId="14100"/>
      <pc:docMkLst>
        <pc:docMk/>
      </pc:docMkLst>
      <pc:sldChg chg="modSp">
        <pc:chgData name="natief feitan" userId="2946ea29e0415fb6" providerId="Windows Live" clId="Web-{87FF80B5-8A29-45D3-B38E-583992484142}" dt="2022-09-29T12:10:21.657" v="179" actId="20577"/>
        <pc:sldMkLst>
          <pc:docMk/>
          <pc:sldMk cId="71314614" sldId="257"/>
        </pc:sldMkLst>
        <pc:spChg chg="mod">
          <ac:chgData name="natief feitan" userId="2946ea29e0415fb6" providerId="Windows Live" clId="Web-{87FF80B5-8A29-45D3-B38E-583992484142}" dt="2022-09-29T12:10:21.657" v="179" actId="20577"/>
          <ac:spMkLst>
            <pc:docMk/>
            <pc:sldMk cId="71314614" sldId="257"/>
            <ac:spMk id="3" creationId="{00000000-0000-0000-0000-000000000000}"/>
          </ac:spMkLst>
        </pc:spChg>
      </pc:sldChg>
      <pc:sldChg chg="addSp delSp modSp">
        <pc:chgData name="natief feitan" userId="2946ea29e0415fb6" providerId="Windows Live" clId="Web-{87FF80B5-8A29-45D3-B38E-583992484142}" dt="2022-09-29T11:49:37.485" v="66" actId="20577"/>
        <pc:sldMkLst>
          <pc:docMk/>
          <pc:sldMk cId="3712990591" sldId="258"/>
        </pc:sldMkLst>
        <pc:spChg chg="mod">
          <ac:chgData name="natief feitan" userId="2946ea29e0415fb6" providerId="Windows Live" clId="Web-{87FF80B5-8A29-45D3-B38E-583992484142}" dt="2022-09-29T11:20:33.873" v="19" actId="20577"/>
          <ac:spMkLst>
            <pc:docMk/>
            <pc:sldMk cId="3712990591" sldId="258"/>
            <ac:spMk id="2" creationId="{00000000-0000-0000-0000-000000000000}"/>
          </ac:spMkLst>
        </pc:spChg>
        <pc:spChg chg="mod">
          <ac:chgData name="natief feitan" userId="2946ea29e0415fb6" providerId="Windows Live" clId="Web-{87FF80B5-8A29-45D3-B38E-583992484142}" dt="2022-09-29T11:49:37.485" v="66" actId="20577"/>
          <ac:spMkLst>
            <pc:docMk/>
            <pc:sldMk cId="3712990591" sldId="258"/>
            <ac:spMk id="3" creationId="{00000000-0000-0000-0000-000000000000}"/>
          </ac:spMkLst>
        </pc:spChg>
        <pc:spChg chg="add del">
          <ac:chgData name="natief feitan" userId="2946ea29e0415fb6" providerId="Windows Live" clId="Web-{87FF80B5-8A29-45D3-B38E-583992484142}" dt="2022-09-29T11:49:03.421" v="37"/>
          <ac:spMkLst>
            <pc:docMk/>
            <pc:sldMk cId="3712990591" sldId="258"/>
            <ac:spMk id="4" creationId="{5B3B8990-4219-1A86-E1F8-DB71240D62FA}"/>
          </ac:spMkLst>
        </pc:spChg>
      </pc:sldChg>
      <pc:sldChg chg="modSp">
        <pc:chgData name="natief feitan" userId="2946ea29e0415fb6" providerId="Windows Live" clId="Web-{87FF80B5-8A29-45D3-B38E-583992484142}" dt="2022-09-29T11:53:29.759" v="92" actId="20577"/>
        <pc:sldMkLst>
          <pc:docMk/>
          <pc:sldMk cId="819929336" sldId="259"/>
        </pc:sldMkLst>
        <pc:spChg chg="mod">
          <ac:chgData name="natief feitan" userId="2946ea29e0415fb6" providerId="Windows Live" clId="Web-{87FF80B5-8A29-45D3-B38E-583992484142}" dt="2022-09-29T11:50:26.065" v="70" actId="20577"/>
          <ac:spMkLst>
            <pc:docMk/>
            <pc:sldMk cId="819929336" sldId="259"/>
            <ac:spMk id="2" creationId="{00000000-0000-0000-0000-000000000000}"/>
          </ac:spMkLst>
        </pc:spChg>
        <pc:spChg chg="mod">
          <ac:chgData name="natief feitan" userId="2946ea29e0415fb6" providerId="Windows Live" clId="Web-{87FF80B5-8A29-45D3-B38E-583992484142}" dt="2022-09-29T11:53:29.759" v="92" actId="20577"/>
          <ac:spMkLst>
            <pc:docMk/>
            <pc:sldMk cId="819929336" sldId="259"/>
            <ac:spMk id="3" creationId="{00000000-0000-0000-0000-000000000000}"/>
          </ac:spMkLst>
        </pc:spChg>
      </pc:sldChg>
      <pc:sldChg chg="del">
        <pc:chgData name="natief feitan" userId="2946ea29e0415fb6" providerId="Windows Live" clId="Web-{87FF80B5-8A29-45D3-B38E-583992484142}" dt="2022-09-29T11:53:54.104" v="93"/>
        <pc:sldMkLst>
          <pc:docMk/>
          <pc:sldMk cId="1637821517" sldId="260"/>
        </pc:sldMkLst>
      </pc:sldChg>
      <pc:sldChg chg="modSp">
        <pc:chgData name="natief feitan" userId="2946ea29e0415fb6" providerId="Windows Live" clId="Web-{87FF80B5-8A29-45D3-B38E-583992484142}" dt="2022-09-29T12:10:44.673" v="183" actId="20577"/>
        <pc:sldMkLst>
          <pc:docMk/>
          <pc:sldMk cId="677227810" sldId="261"/>
        </pc:sldMkLst>
        <pc:spChg chg="mod">
          <ac:chgData name="natief feitan" userId="2946ea29e0415fb6" providerId="Windows Live" clId="Web-{87FF80B5-8A29-45D3-B38E-583992484142}" dt="2022-09-29T11:54:12.401" v="95" actId="20577"/>
          <ac:spMkLst>
            <pc:docMk/>
            <pc:sldMk cId="677227810" sldId="261"/>
            <ac:spMk id="2" creationId="{00000000-0000-0000-0000-000000000000}"/>
          </ac:spMkLst>
        </pc:spChg>
        <pc:spChg chg="mod">
          <ac:chgData name="natief feitan" userId="2946ea29e0415fb6" providerId="Windows Live" clId="Web-{87FF80B5-8A29-45D3-B38E-583992484142}" dt="2022-09-29T12:10:44.673" v="183" actId="20577"/>
          <ac:spMkLst>
            <pc:docMk/>
            <pc:sldMk cId="677227810" sldId="261"/>
            <ac:spMk id="5" creationId="{00000000-0000-0000-0000-000000000000}"/>
          </ac:spMkLst>
        </pc:spChg>
      </pc:sldChg>
      <pc:sldChg chg="modSp">
        <pc:chgData name="natief feitan" userId="2946ea29e0415fb6" providerId="Windows Live" clId="Web-{87FF80B5-8A29-45D3-B38E-583992484142}" dt="2022-09-29T12:10:56.627" v="188" actId="20577"/>
        <pc:sldMkLst>
          <pc:docMk/>
          <pc:sldMk cId="380320248" sldId="262"/>
        </pc:sldMkLst>
        <pc:spChg chg="mod">
          <ac:chgData name="natief feitan" userId="2946ea29e0415fb6" providerId="Windows Live" clId="Web-{87FF80B5-8A29-45D3-B38E-583992484142}" dt="2022-09-29T12:10:28.329" v="180" actId="20577"/>
          <ac:spMkLst>
            <pc:docMk/>
            <pc:sldMk cId="380320248" sldId="262"/>
            <ac:spMk id="2" creationId="{00000000-0000-0000-0000-000000000000}"/>
          </ac:spMkLst>
        </pc:spChg>
        <pc:spChg chg="mod">
          <ac:chgData name="natief feitan" userId="2946ea29e0415fb6" providerId="Windows Live" clId="Web-{87FF80B5-8A29-45D3-B38E-583992484142}" dt="2022-09-29T12:10:56.627" v="188" actId="20577"/>
          <ac:spMkLst>
            <pc:docMk/>
            <pc:sldMk cId="380320248" sldId="262"/>
            <ac:spMk id="3" creationId="{00000000-0000-0000-0000-000000000000}"/>
          </ac:spMkLst>
        </pc:spChg>
      </pc:sldChg>
      <pc:sldChg chg="addSp modSp">
        <pc:chgData name="natief feitan" userId="2946ea29e0415fb6" providerId="Windows Live" clId="Web-{87FF80B5-8A29-45D3-B38E-583992484142}" dt="2022-09-29T13:07:09.357" v="250" actId="20577"/>
        <pc:sldMkLst>
          <pc:docMk/>
          <pc:sldMk cId="2671811966" sldId="263"/>
        </pc:sldMkLst>
        <pc:spChg chg="mod">
          <ac:chgData name="natief feitan" userId="2946ea29e0415fb6" providerId="Windows Live" clId="Web-{87FF80B5-8A29-45D3-B38E-583992484142}" dt="2022-09-29T12:11:22.534" v="189" actId="20577"/>
          <ac:spMkLst>
            <pc:docMk/>
            <pc:sldMk cId="2671811966" sldId="263"/>
            <ac:spMk id="2" creationId="{00000000-0000-0000-0000-000000000000}"/>
          </ac:spMkLst>
        </pc:spChg>
        <pc:spChg chg="mod">
          <ac:chgData name="natief feitan" userId="2946ea29e0415fb6" providerId="Windows Live" clId="Web-{87FF80B5-8A29-45D3-B38E-583992484142}" dt="2022-09-29T13:07:09.357" v="250" actId="20577"/>
          <ac:spMkLst>
            <pc:docMk/>
            <pc:sldMk cId="2671811966" sldId="263"/>
            <ac:spMk id="3" creationId="{00000000-0000-0000-0000-000000000000}"/>
          </ac:spMkLst>
        </pc:spChg>
        <pc:picChg chg="add mod">
          <ac:chgData name="natief feitan" userId="2946ea29e0415fb6" providerId="Windows Live" clId="Web-{87FF80B5-8A29-45D3-B38E-583992484142}" dt="2022-09-29T12:44:57.495" v="197" actId="14100"/>
          <ac:picMkLst>
            <pc:docMk/>
            <pc:sldMk cId="2671811966" sldId="263"/>
            <ac:picMk id="4" creationId="{990976DB-B80A-A41A-803C-64685DA897EF}"/>
          </ac:picMkLst>
        </pc:picChg>
      </pc:sldChg>
      <pc:sldChg chg="addSp delSp modSp new">
        <pc:chgData name="natief feitan" userId="2946ea29e0415fb6" providerId="Windows Live" clId="Web-{87FF80B5-8A29-45D3-B38E-583992484142}" dt="2022-09-29T13:15:45.930" v="258" actId="14100"/>
        <pc:sldMkLst>
          <pc:docMk/>
          <pc:sldMk cId="622399318" sldId="264"/>
        </pc:sldMkLst>
        <pc:spChg chg="mod">
          <ac:chgData name="natief feitan" userId="2946ea29e0415fb6" providerId="Windows Live" clId="Web-{87FF80B5-8A29-45D3-B38E-583992484142}" dt="2022-09-29T13:09:37.876" v="256" actId="20577"/>
          <ac:spMkLst>
            <pc:docMk/>
            <pc:sldMk cId="622399318" sldId="264"/>
            <ac:spMk id="2" creationId="{5448EFC4-E191-4547-881D-1F91D936C22B}"/>
          </ac:spMkLst>
        </pc:spChg>
        <pc:spChg chg="del">
          <ac:chgData name="natief feitan" userId="2946ea29e0415fb6" providerId="Windows Live" clId="Web-{87FF80B5-8A29-45D3-B38E-583992484142}" dt="2022-09-29T13:15:42.649" v="257"/>
          <ac:spMkLst>
            <pc:docMk/>
            <pc:sldMk cId="622399318" sldId="264"/>
            <ac:spMk id="3" creationId="{EE480191-20DA-41B0-AC8A-7395F67B9F7B}"/>
          </ac:spMkLst>
        </pc:spChg>
        <pc:picChg chg="add mod ord">
          <ac:chgData name="natief feitan" userId="2946ea29e0415fb6" providerId="Windows Live" clId="Web-{87FF80B5-8A29-45D3-B38E-583992484142}" dt="2022-09-29T13:15:45.930" v="258" actId="14100"/>
          <ac:picMkLst>
            <pc:docMk/>
            <pc:sldMk cId="622399318" sldId="264"/>
            <ac:picMk id="4" creationId="{CEE23DD8-B580-6319-8134-AD084C21FC67}"/>
          </ac:picMkLst>
        </pc:picChg>
      </pc:sldChg>
      <pc:sldChg chg="new del">
        <pc:chgData name="natief feitan" userId="2946ea29e0415fb6" providerId="Windows Live" clId="Web-{87FF80B5-8A29-45D3-B38E-583992484142}" dt="2022-09-29T13:08:20.765" v="252"/>
        <pc:sldMkLst>
          <pc:docMk/>
          <pc:sldMk cId="3519000178" sldId="264"/>
        </pc:sldMkLst>
      </pc:sldChg>
      <pc:sldChg chg="modSp new">
        <pc:chgData name="natief feitan" userId="2946ea29e0415fb6" providerId="Windows Live" clId="Web-{87FF80B5-8A29-45D3-B38E-583992484142}" dt="2022-09-29T13:25:51.457" v="262" actId="20577"/>
        <pc:sldMkLst>
          <pc:docMk/>
          <pc:sldMk cId="1925419413" sldId="265"/>
        </pc:sldMkLst>
        <pc:spChg chg="mod">
          <ac:chgData name="natief feitan" userId="2946ea29e0415fb6" providerId="Windows Live" clId="Web-{87FF80B5-8A29-45D3-B38E-583992484142}" dt="2022-09-29T13:25:51.457" v="262" actId="20577"/>
          <ac:spMkLst>
            <pc:docMk/>
            <pc:sldMk cId="1925419413" sldId="265"/>
            <ac:spMk id="3" creationId="{F098E9D7-300B-E732-DED2-4BF0E3B6DE9C}"/>
          </ac:spMkLst>
        </pc:spChg>
      </pc:sldChg>
      <pc:sldChg chg="addSp delSp modSp new">
        <pc:chgData name="natief feitan" userId="2946ea29e0415fb6" providerId="Windows Live" clId="Web-{87FF80B5-8A29-45D3-B38E-583992484142}" dt="2022-09-29T14:07:16.039" v="316" actId="1076"/>
        <pc:sldMkLst>
          <pc:docMk/>
          <pc:sldMk cId="1679561871" sldId="266"/>
        </pc:sldMkLst>
        <pc:spChg chg="del">
          <ac:chgData name="natief feitan" userId="2946ea29e0415fb6" providerId="Windows Live" clId="Web-{87FF80B5-8A29-45D3-B38E-583992484142}" dt="2022-09-29T14:06:39.553" v="304"/>
          <ac:spMkLst>
            <pc:docMk/>
            <pc:sldMk cId="1679561871" sldId="266"/>
            <ac:spMk id="2" creationId="{EB788B9E-21F3-A013-3E1C-D24C7DEDD324}"/>
          </ac:spMkLst>
        </pc:spChg>
        <pc:spChg chg="mod">
          <ac:chgData name="natief feitan" userId="2946ea29e0415fb6" providerId="Windows Live" clId="Web-{87FF80B5-8A29-45D3-B38E-583992484142}" dt="2022-09-29T14:07:16.039" v="316" actId="1076"/>
          <ac:spMkLst>
            <pc:docMk/>
            <pc:sldMk cId="1679561871" sldId="266"/>
            <ac:spMk id="3" creationId="{CA60E98B-51BB-788B-939B-C28E91C5A9C7}"/>
          </ac:spMkLst>
        </pc:spChg>
        <pc:picChg chg="add mod">
          <ac:chgData name="natief feitan" userId="2946ea29e0415fb6" providerId="Windows Live" clId="Web-{87FF80B5-8A29-45D3-B38E-583992484142}" dt="2022-09-29T14:07:08.491" v="315" actId="1076"/>
          <ac:picMkLst>
            <pc:docMk/>
            <pc:sldMk cId="1679561871" sldId="266"/>
            <ac:picMk id="4" creationId="{DDBF8C6F-BC61-2363-F02C-77E98B5F0646}"/>
          </ac:picMkLst>
        </pc:picChg>
      </pc:sldChg>
      <pc:sldChg chg="addSp delSp modSp new">
        <pc:chgData name="natief feitan" userId="2946ea29e0415fb6" providerId="Windows Live" clId="Web-{87FF80B5-8A29-45D3-B38E-583992484142}" dt="2022-09-29T14:05:37.004" v="302" actId="1076"/>
        <pc:sldMkLst>
          <pc:docMk/>
          <pc:sldMk cId="2174380919" sldId="267"/>
        </pc:sldMkLst>
        <pc:spChg chg="mod">
          <ac:chgData name="natief feitan" userId="2946ea29e0415fb6" providerId="Windows Live" clId="Web-{87FF80B5-8A29-45D3-B38E-583992484142}" dt="2022-09-29T14:01:35.528" v="288" actId="20577"/>
          <ac:spMkLst>
            <pc:docMk/>
            <pc:sldMk cId="2174380919" sldId="267"/>
            <ac:spMk id="2" creationId="{F757AF35-E98B-2E8D-F115-02E68EA6A3AC}"/>
          </ac:spMkLst>
        </pc:spChg>
        <pc:spChg chg="del">
          <ac:chgData name="natief feitan" userId="2946ea29e0415fb6" providerId="Windows Live" clId="Web-{87FF80B5-8A29-45D3-B38E-583992484142}" dt="2022-09-29T14:01:49.575" v="289"/>
          <ac:spMkLst>
            <pc:docMk/>
            <pc:sldMk cId="2174380919" sldId="267"/>
            <ac:spMk id="3" creationId="{7AA55016-B47C-0691-8F5B-7BC689172A02}"/>
          </ac:spMkLst>
        </pc:spChg>
        <pc:spChg chg="add mod">
          <ac:chgData name="natief feitan" userId="2946ea29e0415fb6" providerId="Windows Live" clId="Web-{87FF80B5-8A29-45D3-B38E-583992484142}" dt="2022-09-29T14:05:37.004" v="302" actId="1076"/>
          <ac:spMkLst>
            <pc:docMk/>
            <pc:sldMk cId="2174380919" sldId="267"/>
            <ac:spMk id="5" creationId="{D93DCB5B-638B-3FEF-4C11-6E9DBA10B068}"/>
          </ac:spMkLst>
        </pc:spChg>
        <pc:picChg chg="add mod ord">
          <ac:chgData name="natief feitan" userId="2946ea29e0415fb6" providerId="Windows Live" clId="Web-{87FF80B5-8A29-45D3-B38E-583992484142}" dt="2022-09-29T14:01:52.450" v="290" actId="1076"/>
          <ac:picMkLst>
            <pc:docMk/>
            <pc:sldMk cId="2174380919" sldId="267"/>
            <ac:picMk id="4" creationId="{E7A71A92-148E-678F-EBC0-11459362C67D}"/>
          </ac:picMkLst>
        </pc:picChg>
      </pc:sldChg>
      <pc:sldChg chg="addSp modSp new">
        <pc:chgData name="natief feitan" userId="2946ea29e0415fb6" providerId="Windows Live" clId="Web-{87FF80B5-8A29-45D3-B38E-583992484142}" dt="2022-09-29T14:21:53.769" v="327" actId="14100"/>
        <pc:sldMkLst>
          <pc:docMk/>
          <pc:sldMk cId="2559467922" sldId="268"/>
        </pc:sldMkLst>
        <pc:spChg chg="mod">
          <ac:chgData name="natief feitan" userId="2946ea29e0415fb6" providerId="Windows Live" clId="Web-{87FF80B5-8A29-45D3-B38E-583992484142}" dt="2022-09-29T14:10:19.747" v="319" actId="20577"/>
          <ac:spMkLst>
            <pc:docMk/>
            <pc:sldMk cId="2559467922" sldId="268"/>
            <ac:spMk id="2" creationId="{79887EC2-1D2A-D99B-0883-D1FEB23982BF}"/>
          </ac:spMkLst>
        </pc:spChg>
        <pc:spChg chg="mod">
          <ac:chgData name="natief feitan" userId="2946ea29e0415fb6" providerId="Windows Live" clId="Web-{87FF80B5-8A29-45D3-B38E-583992484142}" dt="2022-09-29T14:20:49.329" v="323" actId="14100"/>
          <ac:spMkLst>
            <pc:docMk/>
            <pc:sldMk cId="2559467922" sldId="268"/>
            <ac:spMk id="3" creationId="{4C54F5CA-4819-BC9E-C96D-6B8765AC84C7}"/>
          </ac:spMkLst>
        </pc:spChg>
        <pc:picChg chg="add mod">
          <ac:chgData name="natief feitan" userId="2946ea29e0415fb6" providerId="Windows Live" clId="Web-{87FF80B5-8A29-45D3-B38E-583992484142}" dt="2022-09-29T14:21:53.769" v="327" actId="14100"/>
          <ac:picMkLst>
            <pc:docMk/>
            <pc:sldMk cId="2559467922" sldId="268"/>
            <ac:picMk id="4" creationId="{B69FD627-0006-C8C3-FAB6-043744C1641D}"/>
          </ac:picMkLst>
        </pc:picChg>
      </pc:sldChg>
      <pc:sldChg chg="addSp delSp modSp new">
        <pc:chgData name="natief feitan" userId="2946ea29e0415fb6" providerId="Windows Live" clId="Web-{87FF80B5-8A29-45D3-B38E-583992484142}" dt="2022-09-29T14:22:52.943" v="334" actId="14100"/>
        <pc:sldMkLst>
          <pc:docMk/>
          <pc:sldMk cId="117891557" sldId="269"/>
        </pc:sldMkLst>
        <pc:spChg chg="del">
          <ac:chgData name="natief feitan" userId="2946ea29e0415fb6" providerId="Windows Live" clId="Web-{87FF80B5-8A29-45D3-B38E-583992484142}" dt="2022-09-29T14:22:48.739" v="333"/>
          <ac:spMkLst>
            <pc:docMk/>
            <pc:sldMk cId="117891557" sldId="269"/>
            <ac:spMk id="2" creationId="{11C646DB-342A-3FB5-5FE4-A3D1C3730C99}"/>
          </ac:spMkLst>
        </pc:spChg>
        <pc:spChg chg="del">
          <ac:chgData name="natief feitan" userId="2946ea29e0415fb6" providerId="Windows Live" clId="Web-{87FF80B5-8A29-45D3-B38E-583992484142}" dt="2022-09-29T14:22:36.411" v="329"/>
          <ac:spMkLst>
            <pc:docMk/>
            <pc:sldMk cId="117891557" sldId="269"/>
            <ac:spMk id="3" creationId="{212A84DB-C756-415C-8748-55E3347E2B09}"/>
          </ac:spMkLst>
        </pc:spChg>
        <pc:picChg chg="add mod ord">
          <ac:chgData name="natief feitan" userId="2946ea29e0415fb6" providerId="Windows Live" clId="Web-{87FF80B5-8A29-45D3-B38E-583992484142}" dt="2022-09-29T14:22:52.943" v="334" actId="14100"/>
          <ac:picMkLst>
            <pc:docMk/>
            <pc:sldMk cId="117891557" sldId="269"/>
            <ac:picMk id="4" creationId="{A2BE959D-EE91-12D2-184B-AD5341B3417F}"/>
          </ac:picMkLst>
        </pc:picChg>
      </pc:sldChg>
      <pc:sldChg chg="addSp delSp modSp new">
        <pc:chgData name="natief feitan" userId="2946ea29e0415fb6" providerId="Windows Live" clId="Web-{87FF80B5-8A29-45D3-B38E-583992484142}" dt="2022-09-29T14:29:46.330" v="353" actId="14100"/>
        <pc:sldMkLst>
          <pc:docMk/>
          <pc:sldMk cId="2809664233" sldId="270"/>
        </pc:sldMkLst>
        <pc:spChg chg="mod">
          <ac:chgData name="natief feitan" userId="2946ea29e0415fb6" providerId="Windows Live" clId="Web-{87FF80B5-8A29-45D3-B38E-583992484142}" dt="2022-09-29T14:23:53.991" v="339" actId="20577"/>
          <ac:spMkLst>
            <pc:docMk/>
            <pc:sldMk cId="2809664233" sldId="270"/>
            <ac:spMk id="2" creationId="{09E31381-61E9-A2A7-0FD4-96CB3234B19E}"/>
          </ac:spMkLst>
        </pc:spChg>
        <pc:spChg chg="del">
          <ac:chgData name="natief feitan" userId="2946ea29e0415fb6" providerId="Windows Live" clId="Web-{87FF80B5-8A29-45D3-B38E-583992484142}" dt="2022-09-29T14:25:37.916" v="340"/>
          <ac:spMkLst>
            <pc:docMk/>
            <pc:sldMk cId="2809664233" sldId="270"/>
            <ac:spMk id="3" creationId="{4A3C3DC3-1110-B81A-7997-8164D608F524}"/>
          </ac:spMkLst>
        </pc:spChg>
        <pc:spChg chg="add mod">
          <ac:chgData name="natief feitan" userId="2946ea29e0415fb6" providerId="Windows Live" clId="Web-{87FF80B5-8A29-45D3-B38E-583992484142}" dt="2022-09-29T14:29:46.330" v="353" actId="14100"/>
          <ac:spMkLst>
            <pc:docMk/>
            <pc:sldMk cId="2809664233" sldId="270"/>
            <ac:spMk id="5" creationId="{3E948E30-A111-FF8D-752B-6F57DED632AE}"/>
          </ac:spMkLst>
        </pc:spChg>
        <pc:picChg chg="add mod ord">
          <ac:chgData name="natief feitan" userId="2946ea29e0415fb6" providerId="Windows Live" clId="Web-{87FF80B5-8A29-45D3-B38E-583992484142}" dt="2022-09-29T14:26:00.761" v="344" actId="14100"/>
          <ac:picMkLst>
            <pc:docMk/>
            <pc:sldMk cId="2809664233" sldId="270"/>
            <ac:picMk id="4" creationId="{1BF18CF9-5231-1AEE-FE1A-BFC4C3A45D7F}"/>
          </ac:picMkLst>
        </pc:picChg>
      </pc:sldChg>
      <pc:sldChg chg="new del">
        <pc:chgData name="natief feitan" userId="2946ea29e0415fb6" providerId="Windows Live" clId="Web-{87FF80B5-8A29-45D3-B38E-583992484142}" dt="2022-09-29T14:23:14.365" v="336"/>
        <pc:sldMkLst>
          <pc:docMk/>
          <pc:sldMk cId="4187102272" sldId="270"/>
        </pc:sldMkLst>
      </pc:sldChg>
      <pc:sldChg chg="addSp delSp modSp new">
        <pc:chgData name="natief feitan" userId="2946ea29e0415fb6" providerId="Windows Live" clId="Web-{87FF80B5-8A29-45D3-B38E-583992484142}" dt="2022-09-29T14:39:26.067" v="362"/>
        <pc:sldMkLst>
          <pc:docMk/>
          <pc:sldMk cId="3021127889" sldId="271"/>
        </pc:sldMkLst>
        <pc:spChg chg="mod">
          <ac:chgData name="natief feitan" userId="2946ea29e0415fb6" providerId="Windows Live" clId="Web-{87FF80B5-8A29-45D3-B38E-583992484142}" dt="2022-09-29T14:39:15.645" v="358" actId="20577"/>
          <ac:spMkLst>
            <pc:docMk/>
            <pc:sldMk cId="3021127889" sldId="271"/>
            <ac:spMk id="3" creationId="{EBD82EC3-F695-7EC0-C694-5A574E5886C8}"/>
          </ac:spMkLst>
        </pc:spChg>
        <pc:picChg chg="add del mod">
          <ac:chgData name="natief feitan" userId="2946ea29e0415fb6" providerId="Windows Live" clId="Web-{87FF80B5-8A29-45D3-B38E-583992484142}" dt="2022-09-29T14:39:26.067" v="362"/>
          <ac:picMkLst>
            <pc:docMk/>
            <pc:sldMk cId="3021127889" sldId="271"/>
            <ac:picMk id="4" creationId="{7AC64004-29E7-C97F-F284-5AAEE464795C}"/>
          </ac:picMkLst>
        </pc:picChg>
      </pc:sldChg>
      <pc:sldChg chg="addSp delSp modSp new">
        <pc:chgData name="natief feitan" userId="2946ea29e0415fb6" providerId="Windows Live" clId="Web-{87FF80B5-8A29-45D3-B38E-583992484142}" dt="2022-09-29T14:40:20.538" v="378" actId="14100"/>
        <pc:sldMkLst>
          <pc:docMk/>
          <pc:sldMk cId="4221284627" sldId="272"/>
        </pc:sldMkLst>
        <pc:spChg chg="del">
          <ac:chgData name="natief feitan" userId="2946ea29e0415fb6" providerId="Windows Live" clId="Web-{87FF80B5-8A29-45D3-B38E-583992484142}" dt="2022-09-29T14:39:39.724" v="365"/>
          <ac:spMkLst>
            <pc:docMk/>
            <pc:sldMk cId="4221284627" sldId="272"/>
            <ac:spMk id="2" creationId="{E2006008-E4D4-4E93-8958-C07E5C4F453C}"/>
          </ac:spMkLst>
        </pc:spChg>
        <pc:spChg chg="del">
          <ac:chgData name="natief feitan" userId="2946ea29e0415fb6" providerId="Windows Live" clId="Web-{87FF80B5-8A29-45D3-B38E-583992484142}" dt="2022-09-29T14:39:35.942" v="364"/>
          <ac:spMkLst>
            <pc:docMk/>
            <pc:sldMk cId="4221284627" sldId="272"/>
            <ac:spMk id="3" creationId="{445E99D4-DE10-FC88-27F7-9E948EB7A69C}"/>
          </ac:spMkLst>
        </pc:spChg>
        <pc:spChg chg="add">
          <ac:chgData name="natief feitan" userId="2946ea29e0415fb6" providerId="Windows Live" clId="Web-{87FF80B5-8A29-45D3-B38E-583992484142}" dt="2022-09-29T14:39:54.584" v="370"/>
          <ac:spMkLst>
            <pc:docMk/>
            <pc:sldMk cId="4221284627" sldId="272"/>
            <ac:spMk id="5" creationId="{C7163299-7F69-C01C-6DEF-9C6E323AD3F6}"/>
          </ac:spMkLst>
        </pc:spChg>
        <pc:spChg chg="add mod">
          <ac:chgData name="natief feitan" userId="2946ea29e0415fb6" providerId="Windows Live" clId="Web-{87FF80B5-8A29-45D3-B38E-583992484142}" dt="2022-09-29T14:40:20.538" v="378" actId="14100"/>
          <ac:spMkLst>
            <pc:docMk/>
            <pc:sldMk cId="4221284627" sldId="272"/>
            <ac:spMk id="6" creationId="{0F588715-698F-6247-6B00-6BDD839F1C9E}"/>
          </ac:spMkLst>
        </pc:spChg>
        <pc:picChg chg="add mod ord">
          <ac:chgData name="natief feitan" userId="2946ea29e0415fb6" providerId="Windows Live" clId="Web-{87FF80B5-8A29-45D3-B38E-583992484142}" dt="2022-09-29T14:39:48.599" v="369" actId="14100"/>
          <ac:picMkLst>
            <pc:docMk/>
            <pc:sldMk cId="4221284627" sldId="272"/>
            <ac:picMk id="4" creationId="{95772918-7C85-CA34-2CB1-A6E944D333AB}"/>
          </ac:picMkLst>
        </pc:picChg>
      </pc:sldChg>
      <pc:sldChg chg="addSp delSp modSp new">
        <pc:chgData name="natief feitan" userId="2946ea29e0415fb6" providerId="Windows Live" clId="Web-{87FF80B5-8A29-45D3-B38E-583992484142}" dt="2022-09-29T14:43:18.043" v="398" actId="20577"/>
        <pc:sldMkLst>
          <pc:docMk/>
          <pc:sldMk cId="4103707088" sldId="273"/>
        </pc:sldMkLst>
        <pc:spChg chg="del">
          <ac:chgData name="natief feitan" userId="2946ea29e0415fb6" providerId="Windows Live" clId="Web-{87FF80B5-8A29-45D3-B38E-583992484142}" dt="2022-09-29T14:41:59.994" v="380"/>
          <ac:spMkLst>
            <pc:docMk/>
            <pc:sldMk cId="4103707088" sldId="273"/>
            <ac:spMk id="2" creationId="{1ACAEFE5-B68A-F217-E14C-6006E8173D3C}"/>
          </ac:spMkLst>
        </pc:spChg>
        <pc:spChg chg="del">
          <ac:chgData name="natief feitan" userId="2946ea29e0415fb6" providerId="Windows Live" clId="Web-{87FF80B5-8A29-45D3-B38E-583992484142}" dt="2022-09-29T14:42:02.900" v="381"/>
          <ac:spMkLst>
            <pc:docMk/>
            <pc:sldMk cId="4103707088" sldId="273"/>
            <ac:spMk id="3" creationId="{83F6A20B-1C7F-B1DF-4D5B-A373CDE34F49}"/>
          </ac:spMkLst>
        </pc:spChg>
        <pc:spChg chg="add mod">
          <ac:chgData name="natief feitan" userId="2946ea29e0415fb6" providerId="Windows Live" clId="Web-{87FF80B5-8A29-45D3-B38E-583992484142}" dt="2022-09-29T14:43:18.043" v="398" actId="20577"/>
          <ac:spMkLst>
            <pc:docMk/>
            <pc:sldMk cId="4103707088" sldId="273"/>
            <ac:spMk id="6" creationId="{4E9BCAB9-8889-050F-BF17-2F123B4AF0DA}"/>
          </ac:spMkLst>
        </pc:spChg>
        <pc:picChg chg="add mod">
          <ac:chgData name="natief feitan" userId="2946ea29e0415fb6" providerId="Windows Live" clId="Web-{87FF80B5-8A29-45D3-B38E-583992484142}" dt="2022-09-29T14:42:14.541" v="386" actId="14100"/>
          <ac:picMkLst>
            <pc:docMk/>
            <pc:sldMk cId="4103707088" sldId="273"/>
            <ac:picMk id="4" creationId="{428F7BC7-5C05-5487-AB3E-5358586EF4D4}"/>
          </ac:picMkLst>
        </pc:picChg>
        <pc:picChg chg="add mod">
          <ac:chgData name="natief feitan" userId="2946ea29e0415fb6" providerId="Windows Live" clId="Web-{87FF80B5-8A29-45D3-B38E-583992484142}" dt="2022-09-29T14:42:38.026" v="389" actId="14100"/>
          <ac:picMkLst>
            <pc:docMk/>
            <pc:sldMk cId="4103707088" sldId="273"/>
            <ac:picMk id="5" creationId="{A35F76E1-2F2E-0F4D-6C85-F4DDE5186C86}"/>
          </ac:picMkLst>
        </pc:picChg>
      </pc:sldChg>
      <pc:sldChg chg="addSp delSp modSp new">
        <pc:chgData name="natief feitan" userId="2946ea29e0415fb6" providerId="Windows Live" clId="Web-{87FF80B5-8A29-45D3-B38E-583992484142}" dt="2022-09-29T14:47:22.035" v="427" actId="1076"/>
        <pc:sldMkLst>
          <pc:docMk/>
          <pc:sldMk cId="1829099134" sldId="274"/>
        </pc:sldMkLst>
        <pc:spChg chg="mod">
          <ac:chgData name="natief feitan" userId="2946ea29e0415fb6" providerId="Windows Live" clId="Web-{87FF80B5-8A29-45D3-B38E-583992484142}" dt="2022-09-29T14:43:48.841" v="400" actId="20577"/>
          <ac:spMkLst>
            <pc:docMk/>
            <pc:sldMk cId="1829099134" sldId="274"/>
            <ac:spMk id="2" creationId="{6DCBC93B-BA91-96A1-1AC6-AB965F041D2C}"/>
          </ac:spMkLst>
        </pc:spChg>
        <pc:spChg chg="del">
          <ac:chgData name="natief feitan" userId="2946ea29e0415fb6" providerId="Windows Live" clId="Web-{87FF80B5-8A29-45D3-B38E-583992484142}" dt="2022-09-29T14:44:33.530" v="401"/>
          <ac:spMkLst>
            <pc:docMk/>
            <pc:sldMk cId="1829099134" sldId="274"/>
            <ac:spMk id="3" creationId="{FF03D12D-0233-B319-4806-33168359A9DE}"/>
          </ac:spMkLst>
        </pc:spChg>
        <pc:picChg chg="add del mod">
          <ac:chgData name="natief feitan" userId="2946ea29e0415fb6" providerId="Windows Live" clId="Web-{87FF80B5-8A29-45D3-B38E-583992484142}" dt="2022-09-29T14:46:38.659" v="413"/>
          <ac:picMkLst>
            <pc:docMk/>
            <pc:sldMk cId="1829099134" sldId="274"/>
            <ac:picMk id="4" creationId="{C355048B-2827-4520-CD36-7729ACAB739B}"/>
          </ac:picMkLst>
        </pc:picChg>
        <pc:picChg chg="add del mod">
          <ac:chgData name="natief feitan" userId="2946ea29e0415fb6" providerId="Windows Live" clId="Web-{87FF80B5-8A29-45D3-B38E-583992484142}" dt="2022-09-29T14:46:40.909" v="414"/>
          <ac:picMkLst>
            <pc:docMk/>
            <pc:sldMk cId="1829099134" sldId="274"/>
            <ac:picMk id="5" creationId="{5AABC337-A6F1-57D0-23C8-80A118D872EE}"/>
          </ac:picMkLst>
        </pc:picChg>
        <pc:picChg chg="add del mod">
          <ac:chgData name="natief feitan" userId="2946ea29e0415fb6" providerId="Windows Live" clId="Web-{87FF80B5-8A29-45D3-B38E-583992484142}" dt="2022-09-29T14:46:43.127" v="415"/>
          <ac:picMkLst>
            <pc:docMk/>
            <pc:sldMk cId="1829099134" sldId="274"/>
            <ac:picMk id="6" creationId="{36A0BAE6-BC76-064B-9567-2B68DF5A238D}"/>
          </ac:picMkLst>
        </pc:picChg>
        <pc:picChg chg="add mod">
          <ac:chgData name="natief feitan" userId="2946ea29e0415fb6" providerId="Windows Live" clId="Web-{87FF80B5-8A29-45D3-B38E-583992484142}" dt="2022-09-29T14:46:54.268" v="417" actId="1076"/>
          <ac:picMkLst>
            <pc:docMk/>
            <pc:sldMk cId="1829099134" sldId="274"/>
            <ac:picMk id="7" creationId="{B4BBD1DC-190E-52D6-BA08-715850836620}"/>
          </ac:picMkLst>
        </pc:picChg>
        <pc:picChg chg="add mod">
          <ac:chgData name="natief feitan" userId="2946ea29e0415fb6" providerId="Windows Live" clId="Web-{87FF80B5-8A29-45D3-B38E-583992484142}" dt="2022-09-29T14:47:02.081" v="422" actId="14100"/>
          <ac:picMkLst>
            <pc:docMk/>
            <pc:sldMk cId="1829099134" sldId="274"/>
            <ac:picMk id="8" creationId="{0DE12FB4-EDEB-4CC3-A81D-20DEB1E962D1}"/>
          </ac:picMkLst>
        </pc:picChg>
        <pc:picChg chg="add mod">
          <ac:chgData name="natief feitan" userId="2946ea29e0415fb6" providerId="Windows Live" clId="Web-{87FF80B5-8A29-45D3-B38E-583992484142}" dt="2022-09-29T14:47:22.035" v="427" actId="1076"/>
          <ac:picMkLst>
            <pc:docMk/>
            <pc:sldMk cId="1829099134" sldId="274"/>
            <ac:picMk id="9" creationId="{F64A6787-C8A2-1999-2AD0-EF429FC598BD}"/>
          </ac:picMkLst>
        </pc:picChg>
      </pc:sldChg>
      <pc:sldChg chg="addSp delSp modSp new">
        <pc:chgData name="natief feitan" userId="2946ea29e0415fb6" providerId="Windows Live" clId="Web-{87FF80B5-8A29-45D3-B38E-583992484142}" dt="2022-09-29T14:58:36.681" v="451" actId="14100"/>
        <pc:sldMkLst>
          <pc:docMk/>
          <pc:sldMk cId="766380597" sldId="275"/>
        </pc:sldMkLst>
        <pc:spChg chg="del">
          <ac:chgData name="natief feitan" userId="2946ea29e0415fb6" providerId="Windows Live" clId="Web-{87FF80B5-8A29-45D3-B38E-583992484142}" dt="2022-09-29T14:48:44.553" v="429"/>
          <ac:spMkLst>
            <pc:docMk/>
            <pc:sldMk cId="766380597" sldId="275"/>
            <ac:spMk id="2" creationId="{BDD6B0D4-549C-1D58-4878-12ACEB73C0BA}"/>
          </ac:spMkLst>
        </pc:spChg>
        <pc:spChg chg="del mod">
          <ac:chgData name="natief feitan" userId="2946ea29e0415fb6" providerId="Windows Live" clId="Web-{87FF80B5-8A29-45D3-B38E-583992484142}" dt="2022-09-29T14:48:52.381" v="431"/>
          <ac:spMkLst>
            <pc:docMk/>
            <pc:sldMk cId="766380597" sldId="275"/>
            <ac:spMk id="3" creationId="{A6596E87-B3B1-20F5-CB58-DC48DE35BCA2}"/>
          </ac:spMkLst>
        </pc:spChg>
        <pc:spChg chg="add mod">
          <ac:chgData name="natief feitan" userId="2946ea29e0415fb6" providerId="Windows Live" clId="Web-{87FF80B5-8A29-45D3-B38E-583992484142}" dt="2022-09-29T14:58:36.681" v="451" actId="14100"/>
          <ac:spMkLst>
            <pc:docMk/>
            <pc:sldMk cId="766380597" sldId="275"/>
            <ac:spMk id="5" creationId="{3FC0A838-545E-26CF-3A97-687F752B8D92}"/>
          </ac:spMkLst>
        </pc:spChg>
        <pc:picChg chg="add mod ord">
          <ac:chgData name="natief feitan" userId="2946ea29e0415fb6" providerId="Windows Live" clId="Web-{87FF80B5-8A29-45D3-B38E-583992484142}" dt="2022-09-29T14:49:10.695" v="437" actId="14100"/>
          <ac:picMkLst>
            <pc:docMk/>
            <pc:sldMk cId="766380597" sldId="275"/>
            <ac:picMk id="4" creationId="{5400868C-AFD4-775F-E4F4-7DAC4901802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075600-C6D6-4B15-90C2-2AE17FB20CA3}" type="datetimeFigureOut">
              <a:rPr lang="fr-FR" smtClean="0"/>
              <a:t>29/09/2022</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0D5EABC-2C6F-495B-8C0F-4142E000B17A}" type="slidenum">
              <a:rPr lang="fr-FR" smtClean="0"/>
              <a:t>‹N°›</a:t>
            </a:fld>
            <a:endParaRPr lang="fr-FR"/>
          </a:p>
        </p:txBody>
      </p:sp>
    </p:spTree>
    <p:extLst>
      <p:ext uri="{BB962C8B-B14F-4D97-AF65-F5344CB8AC3E}">
        <p14:creationId xmlns:p14="http://schemas.microsoft.com/office/powerpoint/2010/main" val="3248376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30D5EABC-2C6F-495B-8C0F-4142E000B17A}" type="slidenum">
              <a:rPr lang="fr-FR" smtClean="0"/>
              <a:t>5</a:t>
            </a:fld>
            <a:endParaRPr lang="fr-FR"/>
          </a:p>
        </p:txBody>
      </p:sp>
    </p:spTree>
    <p:extLst>
      <p:ext uri="{BB962C8B-B14F-4D97-AF65-F5344CB8AC3E}">
        <p14:creationId xmlns:p14="http://schemas.microsoft.com/office/powerpoint/2010/main" val="3758532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30D5EABC-2C6F-495B-8C0F-4142E000B17A}" type="slidenum">
              <a:rPr lang="fr-FR" smtClean="0"/>
              <a:t>28</a:t>
            </a:fld>
            <a:endParaRPr lang="fr-FR"/>
          </a:p>
        </p:txBody>
      </p:sp>
    </p:spTree>
    <p:extLst>
      <p:ext uri="{BB962C8B-B14F-4D97-AF65-F5344CB8AC3E}">
        <p14:creationId xmlns:p14="http://schemas.microsoft.com/office/powerpoint/2010/main" val="2666946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fr-FR"/>
              <a:t>Modifiez le style du titre</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D9212DF1-114D-48FE-8AA6-B31A773A4EBD}" type="datetimeFigureOut">
              <a:rPr lang="fr-FR" smtClean="0"/>
              <a:t>29/09/2022</a:t>
            </a:fld>
            <a:endParaRPr lang="fr-FR"/>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endParaRPr lang="fr-FR"/>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CD6B4184-4A8C-43D5-94C6-005FB50F9568}" type="slidenum">
              <a:rPr lang="fr-FR" smtClean="0"/>
              <a:t>‹N°›</a:t>
            </a:fld>
            <a:endParaRPr lang="fr-FR"/>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Vertical Text Placeholder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D9212DF1-114D-48FE-8AA6-B31A773A4EBD}" type="datetimeFigureOut">
              <a:rPr lang="fr-FR" smtClean="0"/>
              <a:t>29/09/2022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CD6B4184-4A8C-43D5-94C6-005FB50F9568}" type="slidenum">
              <a:rPr lang="fr-FR" smtClean="0"/>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fr-FR"/>
              <a:t>Modifiez le style du titre</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D9212DF1-114D-48FE-8AA6-B31A773A4EBD}" type="datetimeFigureOut">
              <a:rPr lang="fr-FR" smtClean="0"/>
              <a:t>29/09/2022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CD6B4184-4A8C-43D5-94C6-005FB50F9568}" type="slidenum">
              <a:rPr lang="fr-FR" smtClean="0"/>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D9212DF1-114D-48FE-8AA6-B31A773A4EBD}" type="datetimeFigureOut">
              <a:rPr lang="fr-FR" smtClean="0"/>
              <a:t>29/09/2022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CD6B4184-4A8C-43D5-94C6-005FB50F9568}" type="slidenum">
              <a:rPr lang="fr-FR" smtClean="0"/>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fr-FR"/>
              <a:t>Modifiez le style du titre</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Modifiez les styles du texte du masque</a:t>
            </a:r>
          </a:p>
        </p:txBody>
      </p:sp>
      <p:sp>
        <p:nvSpPr>
          <p:cNvPr id="4" name="Date Placeholder 3"/>
          <p:cNvSpPr>
            <a:spLocks noGrp="1"/>
          </p:cNvSpPr>
          <p:nvPr>
            <p:ph type="dt" sz="half" idx="10"/>
          </p:nvPr>
        </p:nvSpPr>
        <p:spPr/>
        <p:txBody>
          <a:bodyPr/>
          <a:lstStyle/>
          <a:p>
            <a:fld id="{D9212DF1-114D-48FE-8AA6-B31A773A4EBD}" type="datetimeFigureOut">
              <a:rPr lang="fr-FR" smtClean="0"/>
              <a:t>29/09/2022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CD6B4184-4A8C-43D5-94C6-005FB50F9568}" type="slidenum">
              <a:rPr lang="fr-FR" smtClean="0"/>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5" name="Date Placeholder 4"/>
          <p:cNvSpPr>
            <a:spLocks noGrp="1"/>
          </p:cNvSpPr>
          <p:nvPr>
            <p:ph type="dt" sz="half" idx="10"/>
          </p:nvPr>
        </p:nvSpPr>
        <p:spPr/>
        <p:txBody>
          <a:bodyPr/>
          <a:lstStyle/>
          <a:p>
            <a:fld id="{D9212DF1-114D-48FE-8AA6-B31A773A4EBD}" type="datetimeFigureOut">
              <a:rPr lang="fr-FR" smtClean="0"/>
              <a:t>29/09/2022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CD6B4184-4A8C-43D5-94C6-005FB50F9568}" type="slidenum">
              <a:rPr lang="fr-FR" smtClean="0"/>
              <a:t>‹N°›</a:t>
            </a:fld>
            <a:endParaRPr lang="fr-FR"/>
          </a:p>
        </p:txBody>
      </p:sp>
      <p:sp>
        <p:nvSpPr>
          <p:cNvPr id="9" name="Content Placeholder 8"/>
          <p:cNvSpPr>
            <a:spLocks noGrp="1"/>
          </p:cNvSpPr>
          <p:nvPr>
            <p:ph sz="quarter" idx="13"/>
          </p:nvPr>
        </p:nvSpPr>
        <p:spPr>
          <a:xfrm>
            <a:off x="1042416" y="2313432"/>
            <a:ext cx="3419856" cy="349300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D9212DF1-114D-48FE-8AA6-B31A773A4EBD}" type="datetimeFigureOut">
              <a:rPr lang="fr-FR" smtClean="0"/>
              <a:t>29/09/2022</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CD6B4184-4A8C-43D5-94C6-005FB50F9568}" type="slidenum">
              <a:rPr lang="fr-FR" smtClean="0"/>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Date Placeholder 2"/>
          <p:cNvSpPr>
            <a:spLocks noGrp="1"/>
          </p:cNvSpPr>
          <p:nvPr>
            <p:ph type="dt" sz="half" idx="10"/>
          </p:nvPr>
        </p:nvSpPr>
        <p:spPr/>
        <p:txBody>
          <a:bodyPr/>
          <a:lstStyle/>
          <a:p>
            <a:fld id="{D9212DF1-114D-48FE-8AA6-B31A773A4EBD}" type="datetimeFigureOut">
              <a:rPr lang="fr-FR" smtClean="0"/>
              <a:t>29/09/2022</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CD6B4184-4A8C-43D5-94C6-005FB50F9568}" type="slidenum">
              <a:rPr lang="fr-FR" smtClean="0"/>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212DF1-114D-48FE-8AA6-B31A773A4EBD}" type="datetimeFigureOut">
              <a:rPr lang="fr-FR" smtClean="0"/>
              <a:t>29/09/2022</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CD6B4184-4A8C-43D5-94C6-005FB50F9568}" type="slidenum">
              <a:rPr lang="fr-FR" smtClean="0"/>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D9212DF1-114D-48FE-8AA6-B31A773A4EBD}" type="datetimeFigureOut">
              <a:rPr lang="fr-FR" smtClean="0"/>
              <a:t>29/09/2022</a:t>
            </a:fld>
            <a:endParaRPr lang="fr-FR"/>
          </a:p>
        </p:txBody>
      </p:sp>
      <p:sp>
        <p:nvSpPr>
          <p:cNvPr id="7" name="Slide Number Placeholder 6"/>
          <p:cNvSpPr>
            <a:spLocks noGrp="1"/>
          </p:cNvSpPr>
          <p:nvPr>
            <p:ph type="sldNum" sz="quarter" idx="12"/>
          </p:nvPr>
        </p:nvSpPr>
        <p:spPr/>
        <p:txBody>
          <a:bodyPr/>
          <a:lstStyle/>
          <a:p>
            <a:fld id="{CD6B4184-4A8C-43D5-94C6-005FB50F9568}" type="slidenum">
              <a:rPr lang="fr-FR" smtClean="0"/>
              <a:t>‹N°›</a:t>
            </a:fld>
            <a:endParaRPr lang="fr-FR"/>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fr-FR"/>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fr-FR"/>
              <a:t>Modifiez le style du titre</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fr-FR"/>
              <a:t>Modifiez le style du titre</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Date Placeholder 4"/>
          <p:cNvSpPr>
            <a:spLocks noGrp="1"/>
          </p:cNvSpPr>
          <p:nvPr>
            <p:ph type="dt" sz="half" idx="10"/>
          </p:nvPr>
        </p:nvSpPr>
        <p:spPr/>
        <p:txBody>
          <a:bodyPr/>
          <a:lstStyle/>
          <a:p>
            <a:fld id="{D9212DF1-114D-48FE-8AA6-B31A773A4EBD}" type="datetimeFigureOut">
              <a:rPr lang="fr-FR" smtClean="0"/>
              <a:t>29/09/2022</a:t>
            </a:fld>
            <a:endParaRPr lang="fr-FR"/>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fr-FR"/>
          </a:p>
        </p:txBody>
      </p:sp>
      <p:sp>
        <p:nvSpPr>
          <p:cNvPr id="7" name="Slide Number Placeholder 6"/>
          <p:cNvSpPr>
            <a:spLocks noGrp="1"/>
          </p:cNvSpPr>
          <p:nvPr>
            <p:ph type="sldNum" sz="quarter" idx="12"/>
          </p:nvPr>
        </p:nvSpPr>
        <p:spPr/>
        <p:txBody>
          <a:bodyPr/>
          <a:lstStyle/>
          <a:p>
            <a:fld id="{CD6B4184-4A8C-43D5-94C6-005FB50F9568}" type="slidenum">
              <a:rPr lang="fr-FR" smtClean="0"/>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fr-FR"/>
              <a:t>Modifiez le style du titre</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D9212DF1-114D-48FE-8AA6-B31A773A4EBD}" type="datetimeFigureOut">
              <a:rPr lang="fr-FR" smtClean="0"/>
              <a:t>29/09/2022</a:t>
            </a:fld>
            <a:endParaRPr lang="fr-FR"/>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endParaRPr lang="fr-FR"/>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CD6B4184-4A8C-43D5-94C6-005FB50F9568}" type="slidenum">
              <a:rPr lang="fr-FR" smtClean="0"/>
              <a:t>‹N°›</a:t>
            </a:fld>
            <a:endParaRPr lang="fr-F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4716016" y="0"/>
            <a:ext cx="3313355" cy="3618992"/>
          </a:xfrm>
        </p:spPr>
        <p:txBody>
          <a:bodyPr/>
          <a:lstStyle/>
          <a:p>
            <a:r>
              <a:rPr lang="fr-FR" b="1" i="1" dirty="0">
                <a:latin typeface="Algerian" panose="04020705040A02060702" pitchFamily="82" charset="0"/>
              </a:rPr>
              <a:t> </a:t>
            </a:r>
          </a:p>
        </p:txBody>
      </p:sp>
      <p:sp>
        <p:nvSpPr>
          <p:cNvPr id="3" name="Sous-titre 2"/>
          <p:cNvSpPr>
            <a:spLocks noGrp="1"/>
          </p:cNvSpPr>
          <p:nvPr>
            <p:ph type="subTitle" idx="1"/>
          </p:nvPr>
        </p:nvSpPr>
        <p:spPr>
          <a:xfrm>
            <a:off x="4734948" y="3645024"/>
            <a:ext cx="3309803" cy="2304256"/>
          </a:xfrm>
          <a:effectLst>
            <a:glow rad="63500">
              <a:schemeClr val="accent5">
                <a:satMod val="175000"/>
                <a:alpha val="40000"/>
              </a:schemeClr>
            </a:glow>
          </a:effectLst>
        </p:spPr>
        <p:txBody>
          <a:bodyPr>
            <a:normAutofit lnSpcReduction="10000"/>
          </a:bodyPr>
          <a:lstStyle/>
          <a:p>
            <a:r>
              <a:rPr lang="fr-FR" b="1" i="1" dirty="0">
                <a:solidFill>
                  <a:schemeClr val="accent1">
                    <a:lumMod val="75000"/>
                  </a:schemeClr>
                </a:solidFill>
                <a:latin typeface="Arial Black" panose="020B0A04020102020204" pitchFamily="34" charset="0"/>
              </a:rPr>
              <a:t>Projet réalisé par:</a:t>
            </a:r>
          </a:p>
          <a:p>
            <a:endParaRPr lang="fr-FR" b="1" i="1" dirty="0">
              <a:latin typeface="Arial Black" panose="020B0A04020102020204" pitchFamily="34" charset="0"/>
            </a:endParaRPr>
          </a:p>
          <a:p>
            <a:pPr algn="r"/>
            <a:r>
              <a:rPr lang="fr-FR" sz="1600" b="1" dirty="0">
                <a:latin typeface="Arial Black" panose="020B0A04020102020204" pitchFamily="34" charset="0"/>
              </a:rPr>
              <a:t>Aymane MACHAY</a:t>
            </a:r>
          </a:p>
          <a:p>
            <a:pPr algn="r"/>
            <a:r>
              <a:rPr lang="fr-FR" sz="1600" b="1" dirty="0">
                <a:latin typeface="Arial Black" panose="020B0A04020102020204" pitchFamily="34" charset="0"/>
              </a:rPr>
              <a:t>Nouamane BAHIJ</a:t>
            </a:r>
          </a:p>
          <a:p>
            <a:pPr algn="r"/>
            <a:endParaRPr lang="fr-FR" sz="1600" b="1" dirty="0">
              <a:solidFill>
                <a:schemeClr val="accent1">
                  <a:lumMod val="75000"/>
                </a:schemeClr>
              </a:solidFill>
              <a:latin typeface="Arial Black" panose="020B0A04020102020204" pitchFamily="34" charset="0"/>
            </a:endParaRPr>
          </a:p>
          <a:p>
            <a:r>
              <a:rPr lang="fr-FR" b="1" i="1" dirty="0">
                <a:solidFill>
                  <a:schemeClr val="accent1">
                    <a:lumMod val="75000"/>
                  </a:schemeClr>
                </a:solidFill>
                <a:latin typeface="Arial Black" panose="020B0A04020102020204" pitchFamily="34" charset="0"/>
              </a:rPr>
              <a:t>Encadré</a:t>
            </a:r>
            <a:r>
              <a:rPr lang="fr-FR" sz="1600" b="1" dirty="0">
                <a:solidFill>
                  <a:schemeClr val="accent1">
                    <a:lumMod val="75000"/>
                  </a:schemeClr>
                </a:solidFill>
                <a:latin typeface="Arial Black" panose="020B0A04020102020204" pitchFamily="34" charset="0"/>
              </a:rPr>
              <a:t> par :</a:t>
            </a:r>
          </a:p>
          <a:p>
            <a:endParaRPr lang="fr-FR" sz="1600" b="1" dirty="0">
              <a:solidFill>
                <a:schemeClr val="accent1">
                  <a:lumMod val="75000"/>
                </a:schemeClr>
              </a:solidFill>
              <a:latin typeface="Arial Black" panose="020B0A04020102020204" pitchFamily="34" charset="0"/>
            </a:endParaRPr>
          </a:p>
          <a:p>
            <a:pPr algn="r"/>
            <a:r>
              <a:rPr lang="fr-FR" sz="1600" b="1" dirty="0">
                <a:latin typeface="Arial Black" panose="020B0A04020102020204" pitchFamily="34" charset="0"/>
              </a:rPr>
              <a:t>Youness  TACE</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314666"/>
            <a:ext cx="3672408" cy="1066800"/>
          </a:xfrm>
          <a:prstGeom prst="rect">
            <a:avLst/>
          </a:prstGeom>
        </p:spPr>
      </p:pic>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5654" y="0"/>
            <a:ext cx="3528392" cy="2741071"/>
          </a:xfrm>
          <a:prstGeom prst="rect">
            <a:avLst/>
          </a:prstGeom>
        </p:spPr>
      </p:pic>
    </p:spTree>
    <p:extLst>
      <p:ext uri="{BB962C8B-B14F-4D97-AF65-F5344CB8AC3E}">
        <p14:creationId xmlns:p14="http://schemas.microsoft.com/office/powerpoint/2010/main" val="21389574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0E14CFE-F01A-E391-9FD7-5D5E716306E1}"/>
              </a:ext>
            </a:extLst>
          </p:cNvPr>
          <p:cNvSpPr>
            <a:spLocks noGrp="1"/>
          </p:cNvSpPr>
          <p:nvPr>
            <p:ph type="title"/>
          </p:nvPr>
        </p:nvSpPr>
        <p:spPr/>
        <p:txBody>
          <a:bodyPr/>
          <a:lstStyle/>
          <a:p>
            <a:r>
              <a:rPr lang="en-US" dirty="0" smtClean="0"/>
              <a:t> </a:t>
            </a:r>
            <a:endParaRPr lang="en-US" dirty="0"/>
          </a:p>
        </p:txBody>
      </p:sp>
      <p:sp>
        <p:nvSpPr>
          <p:cNvPr id="3" name="Content Placeholder 2">
            <a:extLst>
              <a:ext uri="{FF2B5EF4-FFF2-40B4-BE49-F238E27FC236}">
                <a16:creationId xmlns:a16="http://schemas.microsoft.com/office/drawing/2014/main" xmlns="" id="{F098E9D7-300B-E732-DED2-4BF0E3B6DE9C}"/>
              </a:ext>
            </a:extLst>
          </p:cNvPr>
          <p:cNvSpPr>
            <a:spLocks noGrp="1"/>
          </p:cNvSpPr>
          <p:nvPr>
            <p:ph idx="1"/>
          </p:nvPr>
        </p:nvSpPr>
        <p:spPr>
          <a:xfrm>
            <a:off x="1043608" y="1772816"/>
            <a:ext cx="6984776" cy="3816424"/>
          </a:xfrm>
        </p:spPr>
        <p:txBody>
          <a:bodyPr vert="horz" lIns="91440" tIns="45720" rIns="91440" bIns="45720" rtlCol="0" anchor="t">
            <a:normAutofit fontScale="92500" lnSpcReduction="20000"/>
          </a:bodyPr>
          <a:lstStyle/>
          <a:p>
            <a:r>
              <a:rPr lang="fr" dirty="0">
                <a:latin typeface="Bahnschrift" panose="020B0502040204020203" pitchFamily="34" charset="0"/>
              </a:rPr>
              <a:t>Un réseau neuronal convolutif (</a:t>
            </a:r>
            <a:r>
              <a:rPr lang="fr" dirty="0" err="1">
                <a:latin typeface="Bahnschrift" panose="020B0502040204020203" pitchFamily="34" charset="0"/>
              </a:rPr>
              <a:t>ConvNet</a:t>
            </a:r>
            <a:r>
              <a:rPr lang="fr" dirty="0">
                <a:latin typeface="Bahnschrift" panose="020B0502040204020203" pitchFamily="34" charset="0"/>
              </a:rPr>
              <a:t>/CNN) est un algorithme d'apprentissage en profondeur qui peut prendre en compte une image d'entrée, attribuer une importance (poids et biais apprenables) à divers aspects/objets de l'image et être capable de les différencier les uns des autres. Le prétraitement requis dans un </a:t>
            </a:r>
            <a:r>
              <a:rPr lang="fr" dirty="0" err="1">
                <a:latin typeface="Bahnschrift" panose="020B0502040204020203" pitchFamily="34" charset="0"/>
              </a:rPr>
              <a:t>ConvNet</a:t>
            </a:r>
            <a:r>
              <a:rPr lang="fr" dirty="0">
                <a:latin typeface="Bahnschrift" panose="020B0502040204020203" pitchFamily="34" charset="0"/>
              </a:rPr>
              <a:t> est beaucoup plus faible par rapport aux autres algorithmes de classification. Alors que dans les méthodes primitives, les filtres sont conçus à la main, avec une formation suffisante, les </a:t>
            </a:r>
            <a:r>
              <a:rPr lang="fr" dirty="0" err="1">
                <a:latin typeface="Bahnschrift" panose="020B0502040204020203" pitchFamily="34" charset="0"/>
              </a:rPr>
              <a:t>ConvNets</a:t>
            </a:r>
            <a:r>
              <a:rPr lang="fr" dirty="0">
                <a:latin typeface="Bahnschrift" panose="020B0502040204020203" pitchFamily="34" charset="0"/>
              </a:rPr>
              <a:t> ont la capacité d'apprendre ces filtres/caractéristiques.</a:t>
            </a:r>
            <a:endParaRPr lang="en-US" dirty="0">
              <a:latin typeface="Bahnschrift" panose="020B0502040204020203" pitchFamily="34" charset="0"/>
            </a:endParaRPr>
          </a:p>
        </p:txBody>
      </p:sp>
    </p:spTree>
    <p:extLst>
      <p:ext uri="{BB962C8B-B14F-4D97-AF65-F5344CB8AC3E}">
        <p14:creationId xmlns:p14="http://schemas.microsoft.com/office/powerpoint/2010/main" val="192541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A60E98B-51BB-788B-939B-C28E91C5A9C7}"/>
              </a:ext>
            </a:extLst>
          </p:cNvPr>
          <p:cNvSpPr>
            <a:spLocks noGrp="1"/>
          </p:cNvSpPr>
          <p:nvPr>
            <p:ph idx="1"/>
          </p:nvPr>
        </p:nvSpPr>
        <p:spPr>
          <a:xfrm>
            <a:off x="1033553" y="2592009"/>
            <a:ext cx="6777317" cy="3508977"/>
          </a:xfrm>
        </p:spPr>
        <p:txBody>
          <a:bodyPr vert="horz" lIns="91440" tIns="45720" rIns="91440" bIns="45720" rtlCol="0" anchor="t">
            <a:normAutofit fontScale="47500" lnSpcReduction="20000"/>
          </a:bodyPr>
          <a:lstStyle/>
          <a:p>
            <a:r>
              <a:rPr lang="fr" sz="3400" dirty="0">
                <a:latin typeface="Bahnschrift" panose="020B0502040204020203" pitchFamily="34" charset="0"/>
              </a:rPr>
              <a:t>La différence fondamentale entre une couche dense et une couche convolutive est que les couches denses détectent les motifs globalement tandis que les couches convolutives détectent les motifs localement. Lorsque nous avons une couche densément connectée, chaque nœud de cette couche voit toutes les données de la couche précédente. Cela signifie que cette couche examine toutes les informations et n'est capable d'analyser les données qu'à l'échelle mondiale. Notre couche convolutive ne sera cependant pas connectée de manière dense, cela signifie qu'elle peut détecter des modèles locaux en utilisant une partie des données d'entrée de cette couche.</a:t>
            </a:r>
            <a:endParaRPr lang="en-US" sz="3400" dirty="0">
              <a:latin typeface="Bahnschrift" panose="020B0502040204020203" pitchFamily="34" charset="0"/>
            </a:endParaRPr>
          </a:p>
          <a:p>
            <a:endParaRPr lang="fr" dirty="0">
              <a:latin typeface="Consolas"/>
            </a:endParaRPr>
          </a:p>
          <a:p>
            <a:r>
              <a:rPr lang="fr" sz="3400" dirty="0">
                <a:latin typeface="Bahnschrift" panose="020B0502040204020203" pitchFamily="34" charset="0"/>
              </a:rPr>
              <a:t>Vous vous souviendrez peut-être que nos convnets sont constitués d'un empilement de couches de convolution et de pooling</a:t>
            </a:r>
            <a:r>
              <a:rPr lang="fr" sz="3400" dirty="0" smtClean="0">
                <a:latin typeface="Bahnschrift" panose="020B0502040204020203" pitchFamily="34" charset="0"/>
              </a:rPr>
              <a:t>.</a:t>
            </a:r>
            <a:endParaRPr lang="fr" sz="3400" dirty="0">
              <a:latin typeface="Bahnschrift" panose="020B0502040204020203" pitchFamily="34" charset="0"/>
            </a:endParaRPr>
          </a:p>
        </p:txBody>
      </p:sp>
      <p:pic>
        <p:nvPicPr>
          <p:cNvPr id="4" name="Picture 4" descr="A picture containing text, businesscard&#10;&#10;Description automatically generated">
            <a:extLst>
              <a:ext uri="{FF2B5EF4-FFF2-40B4-BE49-F238E27FC236}">
                <a16:creationId xmlns:a16="http://schemas.microsoft.com/office/drawing/2014/main" xmlns="" id="{DDBF8C6F-BC61-2363-F02C-77E98B5F0646}"/>
              </a:ext>
            </a:extLst>
          </p:cNvPr>
          <p:cNvPicPr>
            <a:picLocks noChangeAspect="1"/>
          </p:cNvPicPr>
          <p:nvPr/>
        </p:nvPicPr>
        <p:blipFill>
          <a:blip r:embed="rId2"/>
          <a:stretch>
            <a:fillRect/>
          </a:stretch>
        </p:blipFill>
        <p:spPr>
          <a:xfrm>
            <a:off x="1480930" y="861139"/>
            <a:ext cx="5685182" cy="1150129"/>
          </a:xfrm>
          <a:prstGeom prst="rect">
            <a:avLst/>
          </a:prstGeom>
        </p:spPr>
      </p:pic>
    </p:spTree>
    <p:extLst>
      <p:ext uri="{BB962C8B-B14F-4D97-AF65-F5344CB8AC3E}">
        <p14:creationId xmlns:p14="http://schemas.microsoft.com/office/powerpoint/2010/main" val="167956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 </a:t>
            </a:r>
            <a:endParaRPr lang="fr-FR" dirty="0"/>
          </a:p>
        </p:txBody>
      </p:sp>
      <p:sp>
        <p:nvSpPr>
          <p:cNvPr id="3" name="Espace réservé du contenu 2"/>
          <p:cNvSpPr>
            <a:spLocks noGrp="1"/>
          </p:cNvSpPr>
          <p:nvPr>
            <p:ph idx="1"/>
          </p:nvPr>
        </p:nvSpPr>
        <p:spPr>
          <a:xfrm>
            <a:off x="1187624" y="1412776"/>
            <a:ext cx="7056784" cy="4392488"/>
          </a:xfrm>
        </p:spPr>
        <p:txBody>
          <a:bodyPr>
            <a:normAutofit lnSpcReduction="10000"/>
          </a:bodyPr>
          <a:lstStyle/>
          <a:p>
            <a:r>
              <a:rPr lang="fr-FR" dirty="0">
                <a:latin typeface="Bahnschrift" panose="020B0502040204020203" pitchFamily="34" charset="0"/>
              </a:rPr>
              <a:t>L'idée derrière une couche de regroupement est de sous-échantillonner nos cartes d'entités et de réduire leurs dimensions. Ils fonctionnent de la même manière que les couches convolutionnelles où ils extraient les fenêtres de la carte des fonctionnalités et renvoient une carte de réponse des valeurs maximales, minimales ou moyennes de chaque canal. La mise en commun est généralement effectuée à l'aide de fenêtres de taille 2x2 et d'une foulée de 2. Cela réduira la taille de la carte d'entités d'un facteur de deux et renverra une carte de réponse 2x plus petite.</a:t>
            </a:r>
          </a:p>
          <a:p>
            <a:endParaRPr lang="fr-FR" dirty="0">
              <a:latin typeface="Bahnschrift" panose="020B0502040204020203" pitchFamily="34" charset="0"/>
            </a:endParaRPr>
          </a:p>
        </p:txBody>
      </p:sp>
    </p:spTree>
    <p:extLst>
      <p:ext uri="{BB962C8B-B14F-4D97-AF65-F5344CB8AC3E}">
        <p14:creationId xmlns:p14="http://schemas.microsoft.com/office/powerpoint/2010/main" val="1523731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pPr algn="ctr"/>
            <a:r>
              <a:rPr lang="fr-FR" dirty="0"/>
              <a:t>Les outils Utilisé</a:t>
            </a:r>
            <a:br>
              <a:rPr lang="fr-FR" dirty="0"/>
            </a:br>
            <a:endParaRPr lang="fr-FR" dirty="0"/>
          </a:p>
        </p:txBody>
      </p:sp>
      <p:sp>
        <p:nvSpPr>
          <p:cNvPr id="3" name="Espace réservé du contenu 2"/>
          <p:cNvSpPr>
            <a:spLocks noGrp="1"/>
          </p:cNvSpPr>
          <p:nvPr>
            <p:ph idx="1"/>
          </p:nvPr>
        </p:nvSpPr>
        <p:spPr>
          <a:xfrm>
            <a:off x="971600" y="2636912"/>
            <a:ext cx="6777317" cy="3508977"/>
          </a:xfrm>
        </p:spPr>
        <p:txBody>
          <a:bodyPr/>
          <a:lstStyle/>
          <a:p>
            <a:r>
              <a:rPr lang="fr-FR" dirty="0"/>
              <a:t> </a:t>
            </a:r>
            <a:r>
              <a:rPr lang="fr-FR" dirty="0" smtClean="0"/>
              <a:t>              </a:t>
            </a:r>
            <a:r>
              <a:rPr lang="fr-FR" b="1" dirty="0" smtClean="0"/>
              <a:t>Jupiter</a:t>
            </a:r>
            <a:r>
              <a:rPr lang="fr-FR" dirty="0" smtClean="0"/>
              <a:t> </a:t>
            </a:r>
            <a:r>
              <a:rPr lang="fr-FR" dirty="0"/>
              <a:t>: </a:t>
            </a:r>
            <a:r>
              <a:rPr lang="fr-FR" sz="2000" dirty="0">
                <a:latin typeface="Bahnschrift" panose="020B0502040204020203" pitchFamily="34" charset="0"/>
              </a:rPr>
              <a:t>permet d'exécuter le code python bloc par bloc, au lieu de créer plusieurs fichiers pour avoir le même affect, Il peut associer du code, des graphiques, des visualisations et du texte dans des notebooks - ou cahiers - partageables qui s'exécutent dans un navigateur web.</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2505" y="1916832"/>
            <a:ext cx="996738" cy="1153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1350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 </a:t>
            </a:r>
            <a:endParaRPr lang="fr-FR" dirty="0"/>
          </a:p>
        </p:txBody>
      </p:sp>
      <p:sp>
        <p:nvSpPr>
          <p:cNvPr id="3" name="Espace réservé du contenu 2"/>
          <p:cNvSpPr>
            <a:spLocks noGrp="1"/>
          </p:cNvSpPr>
          <p:nvPr>
            <p:ph idx="1"/>
          </p:nvPr>
        </p:nvSpPr>
        <p:spPr>
          <a:xfrm>
            <a:off x="1043608" y="1268760"/>
            <a:ext cx="6777317" cy="4752528"/>
          </a:xfrm>
        </p:spPr>
        <p:txBody>
          <a:bodyPr>
            <a:normAutofit fontScale="92500" lnSpcReduction="10000"/>
          </a:bodyPr>
          <a:lstStyle/>
          <a:p>
            <a:r>
              <a:rPr lang="fr-FR" sz="1900" b="1" dirty="0" smtClean="0">
                <a:latin typeface="Bahnschrift" panose="020B0502040204020203" pitchFamily="34" charset="0"/>
              </a:rPr>
              <a:t>                     Anaconda: </a:t>
            </a:r>
            <a:r>
              <a:rPr lang="fr-FR" sz="1700" dirty="0" smtClean="0">
                <a:latin typeface="Bahnschrift" panose="020B0502040204020203" pitchFamily="34" charset="0"/>
              </a:rPr>
              <a:t>est une interface utilisateur graphique de bureau fournie avec la distribution Anaconda et nous permet d’exécuter des programmes et de gérer des packages, des environnements et des canaux anaconda sans avoir à utiliser de commandes en ligne de commande. Les packages peuvent être trouvés sur Anaconda.org ou dans un référentiel Anaconda local à l’aide de Navigator, et facilite l'installation de plusieurs outils python</a:t>
            </a:r>
            <a:endParaRPr lang="fr-FR" sz="1900" dirty="0" smtClean="0">
              <a:latin typeface="Bahnschrift" panose="020B0502040204020203" pitchFamily="34" charset="0"/>
            </a:endParaRPr>
          </a:p>
          <a:p>
            <a:endParaRPr lang="fr-FR" sz="1600" dirty="0">
              <a:latin typeface="Bahnschrift" panose="020B0502040204020203" pitchFamily="34" charset="0"/>
            </a:endParaRPr>
          </a:p>
          <a:p>
            <a:endParaRPr lang="fr-FR" sz="1600" dirty="0" smtClean="0">
              <a:latin typeface="Bahnschrift" panose="020B0502040204020203" pitchFamily="34" charset="0"/>
            </a:endParaRPr>
          </a:p>
          <a:p>
            <a:endParaRPr lang="fr-FR" sz="1600" dirty="0">
              <a:latin typeface="Bahnschrift" panose="020B0502040204020203" pitchFamily="34" charset="0"/>
            </a:endParaRPr>
          </a:p>
          <a:p>
            <a:endParaRPr lang="fr-FR" sz="1600" dirty="0" smtClean="0">
              <a:latin typeface="Bahnschrift" panose="020B0502040204020203" pitchFamily="34" charset="0"/>
            </a:endParaRPr>
          </a:p>
          <a:p>
            <a:r>
              <a:rPr lang="fr-FR" sz="1900" b="1" dirty="0" smtClean="0">
                <a:latin typeface="Bahnschrift" panose="020B0502040204020203" pitchFamily="34" charset="0"/>
              </a:rPr>
              <a:t>                   </a:t>
            </a:r>
            <a:r>
              <a:rPr lang="fr-FR" sz="1900" b="1" dirty="0" err="1" smtClean="0">
                <a:latin typeface="Bahnschrift" panose="020B0502040204020203" pitchFamily="34" charset="0"/>
              </a:rPr>
              <a:t>Tensorfolw</a:t>
            </a:r>
            <a:r>
              <a:rPr lang="fr-FR" sz="1900" b="1" dirty="0" smtClean="0">
                <a:latin typeface="Bahnschrift" panose="020B0502040204020203" pitchFamily="34" charset="0"/>
              </a:rPr>
              <a:t> </a:t>
            </a:r>
            <a:r>
              <a:rPr lang="fr-FR" sz="1600" dirty="0">
                <a:latin typeface="Bahnschrift" panose="020B0502040204020203" pitchFamily="34" charset="0"/>
              </a:rPr>
              <a:t>: est une bibliothèque open-source développée par Google principalement pour les applications de </a:t>
            </a:r>
            <a:r>
              <a:rPr lang="fr-FR" sz="1600" dirty="0" err="1">
                <a:latin typeface="Bahnschrift" panose="020B0502040204020203" pitchFamily="34" charset="0"/>
              </a:rPr>
              <a:t>deep</a:t>
            </a:r>
            <a:r>
              <a:rPr lang="fr-FR" sz="1600" dirty="0">
                <a:latin typeface="Bahnschrift" panose="020B0502040204020203" pitchFamily="34" charset="0"/>
              </a:rPr>
              <a:t> Learning. Il prend également en charge l’apprentissage automatique traditionnel. </a:t>
            </a:r>
            <a:r>
              <a:rPr lang="fr-FR" sz="1600" dirty="0" err="1">
                <a:latin typeface="Bahnschrift" panose="020B0502040204020203" pitchFamily="34" charset="0"/>
              </a:rPr>
              <a:t>TensorFlow</a:t>
            </a:r>
            <a:r>
              <a:rPr lang="fr-FR" sz="1600" dirty="0">
                <a:latin typeface="Bahnschrift" panose="020B0502040204020203" pitchFamily="34" charset="0"/>
              </a:rPr>
              <a:t> a été développé à l’origine pour les grands calculs numériques sans garder l’apprentissage profond à l’esprit, bibliothèque de machine Learning avec un haut niveau d'abstraction (on n’a pas besoin d'apprendre les formules mathématique complexe, ou avoir une connaissance trop approfondie sur les outils utilisé)</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476672"/>
            <a:ext cx="1080120" cy="1080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6591" y="3140968"/>
            <a:ext cx="1238250" cy="103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8909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5123"/>
                                        </p:tgtEl>
                                        <p:attrNameLst>
                                          <p:attrName>style.visibility</p:attrName>
                                        </p:attrNameLst>
                                      </p:cBhvr>
                                      <p:to>
                                        <p:strVal val="visible"/>
                                      </p:to>
                                    </p:set>
                                    <p:animEffect transition="in" filter="wipe(down)">
                                      <p:cBhvr>
                                        <p:cTn id="11" dur="500"/>
                                        <p:tgtEl>
                                          <p:spTgt spid="5123"/>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1000"/>
                                        <p:tgtEl>
                                          <p:spTgt spid="3">
                                            <p:txEl>
                                              <p:pRg st="0" end="0"/>
                                            </p:txEl>
                                          </p:spTgt>
                                        </p:tgtEl>
                                      </p:cBhvr>
                                    </p:animEffect>
                                    <p:anim calcmode="lin" valueType="num">
                                      <p:cBhvr>
                                        <p:cTn id="1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1000"/>
                                        <p:tgtEl>
                                          <p:spTgt spid="3">
                                            <p:txEl>
                                              <p:pRg st="5" end="5"/>
                                            </p:txEl>
                                          </p:spTgt>
                                        </p:tgtEl>
                                      </p:cBhvr>
                                    </p:animEffect>
                                    <p:anim calcmode="lin" valueType="num">
                                      <p:cBhvr>
                                        <p:cTn id="24"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 </a:t>
            </a:r>
            <a:endParaRPr lang="fr-FR" dirty="0"/>
          </a:p>
        </p:txBody>
      </p:sp>
      <p:sp>
        <p:nvSpPr>
          <p:cNvPr id="3" name="Espace réservé du contenu 2"/>
          <p:cNvSpPr>
            <a:spLocks noGrp="1"/>
          </p:cNvSpPr>
          <p:nvPr>
            <p:ph idx="1"/>
          </p:nvPr>
        </p:nvSpPr>
        <p:spPr>
          <a:xfrm>
            <a:off x="1115616" y="980728"/>
            <a:ext cx="6777317" cy="5544616"/>
          </a:xfrm>
        </p:spPr>
        <p:txBody>
          <a:bodyPr>
            <a:normAutofit/>
          </a:bodyPr>
          <a:lstStyle/>
          <a:p>
            <a:r>
              <a:rPr lang="fr-FR" b="1" dirty="0" smtClean="0"/>
              <a:t>                </a:t>
            </a:r>
            <a:r>
              <a:rPr lang="fr-FR" b="1" dirty="0" err="1" smtClean="0"/>
              <a:t>Keras</a:t>
            </a:r>
            <a:r>
              <a:rPr lang="fr-FR" dirty="0"/>
              <a:t>: </a:t>
            </a:r>
            <a:r>
              <a:rPr lang="fr-FR" sz="1800" dirty="0">
                <a:latin typeface="Bahnschrift" panose="020B0502040204020203" pitchFamily="34" charset="0"/>
              </a:rPr>
              <a:t>permet de convertir facilement des modèles en des produits finis. Les modèles peuvent être facilement déployés sur une plus large gamme de plateformes que les autres outils de </a:t>
            </a:r>
            <a:r>
              <a:rPr lang="fr-FR" sz="1800" dirty="0" err="1">
                <a:latin typeface="Bahnschrift" panose="020B0502040204020203" pitchFamily="34" charset="0"/>
              </a:rPr>
              <a:t>Deep</a:t>
            </a:r>
            <a:r>
              <a:rPr lang="fr-FR" sz="1800" dirty="0">
                <a:latin typeface="Bahnschrift" panose="020B0502040204020203" pitchFamily="34" charset="0"/>
              </a:rPr>
              <a:t> Learning: Sur iOS, via Apple </a:t>
            </a:r>
            <a:r>
              <a:rPr lang="fr-FR" sz="1800" dirty="0" err="1">
                <a:latin typeface="Bahnschrift" panose="020B0502040204020203" pitchFamily="34" charset="0"/>
              </a:rPr>
              <a:t>CoreML</a:t>
            </a:r>
            <a:r>
              <a:rPr lang="fr-FR" sz="1800" dirty="0">
                <a:latin typeface="Bahnschrift" panose="020B0502040204020203" pitchFamily="34" charset="0"/>
              </a:rPr>
              <a:t> (le support de </a:t>
            </a:r>
            <a:r>
              <a:rPr lang="fr-FR" sz="1800" dirty="0" err="1">
                <a:latin typeface="Bahnschrift" panose="020B0502040204020203" pitchFamily="34" charset="0"/>
              </a:rPr>
              <a:t>Keras</a:t>
            </a:r>
            <a:r>
              <a:rPr lang="fr-FR" sz="1800" dirty="0">
                <a:latin typeface="Bahnschrift" panose="020B0502040204020203" pitchFamily="34" charset="0"/>
              </a:rPr>
              <a:t> est officiellement fourni par Apple), outil the traitement d'image compatible avec </a:t>
            </a:r>
            <a:r>
              <a:rPr lang="fr-FR" sz="1800" dirty="0" err="1">
                <a:latin typeface="Bahnschrift" panose="020B0502040204020203" pitchFamily="34" charset="0"/>
              </a:rPr>
              <a:t>tensorflow</a:t>
            </a:r>
            <a:r>
              <a:rPr lang="fr-FR" sz="1800" dirty="0" smtClean="0">
                <a:latin typeface="Bahnschrift" panose="020B0502040204020203" pitchFamily="34" charset="0"/>
              </a:rPr>
              <a:t>.</a:t>
            </a:r>
          </a:p>
          <a:p>
            <a:endParaRPr lang="fr-FR" sz="1800" dirty="0" smtClean="0">
              <a:latin typeface="Bahnschrift" panose="020B0502040204020203" pitchFamily="34" charset="0"/>
            </a:endParaRPr>
          </a:p>
          <a:p>
            <a:endParaRPr lang="fr-FR" sz="1800" dirty="0">
              <a:latin typeface="Bahnschrift" panose="020B0502040204020203" pitchFamily="34" charset="0"/>
            </a:endParaRPr>
          </a:p>
          <a:p>
            <a:endParaRPr lang="fr-FR" sz="1800" dirty="0">
              <a:latin typeface="Bahnschrift" panose="020B0502040204020203" pitchFamily="34" charset="0"/>
            </a:endParaRPr>
          </a:p>
          <a:p>
            <a:r>
              <a:rPr lang="fr-FR" b="1" i="1" dirty="0" smtClean="0"/>
              <a:t>                  </a:t>
            </a:r>
            <a:r>
              <a:rPr lang="fr-FR" b="1" i="1" dirty="0" err="1" smtClean="0"/>
              <a:t>Tkinter</a:t>
            </a:r>
            <a:r>
              <a:rPr lang="fr-FR" b="1" i="1" dirty="0"/>
              <a:t>:</a:t>
            </a:r>
            <a:r>
              <a:rPr lang="fr-FR" dirty="0"/>
              <a:t> </a:t>
            </a:r>
            <a:r>
              <a:rPr lang="fr-FR" sz="1800" dirty="0">
                <a:latin typeface="Bahnschrift" panose="020B0502040204020203" pitchFamily="34" charset="0"/>
              </a:rPr>
              <a:t>Les interfaces graphiques servent à rendre les programmes plus conviviaux. Elles sont pratiques à utiliser mais elles demandent un peu de temps pour les concevoir. Un programme sans interface exécute des instructions les unes à la suite des autres, le programme a un début - un point d'entrée - et une fin, bibliothèque d'interface graphique.</a:t>
            </a:r>
          </a:p>
          <a:p>
            <a:endParaRPr lang="fr-FR" dirty="0"/>
          </a:p>
        </p:txBody>
      </p:sp>
      <p:pic>
        <p:nvPicPr>
          <p:cNvPr id="4" name="Image 3"/>
          <p:cNvPicPr/>
          <p:nvPr/>
        </p:nvPicPr>
        <p:blipFill>
          <a:blip r:embed="rId2" cstate="print">
            <a:extLst>
              <a:ext uri="{28A0092B-C50C-407E-A947-70E740481C1C}">
                <a14:useLocalDpi xmlns:a14="http://schemas.microsoft.com/office/drawing/2010/main" val="0"/>
              </a:ext>
            </a:extLst>
          </a:blip>
          <a:stretch>
            <a:fillRect/>
          </a:stretch>
        </p:blipFill>
        <p:spPr>
          <a:xfrm>
            <a:off x="1691680" y="404664"/>
            <a:ext cx="1066800" cy="1066800"/>
          </a:xfrm>
          <a:prstGeom prst="rect">
            <a:avLst/>
          </a:prstGeom>
        </p:spPr>
      </p:pic>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2617" y="3284984"/>
            <a:ext cx="1304925" cy="1058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4609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608" y="980728"/>
            <a:ext cx="7024744" cy="1143000"/>
          </a:xfrm>
        </p:spPr>
        <p:txBody>
          <a:bodyPr/>
          <a:lstStyle/>
          <a:p>
            <a:r>
              <a:rPr lang="fr-FR" dirty="0" smtClean="0"/>
              <a:t> </a:t>
            </a:r>
            <a:endParaRPr lang="fr-FR" dirty="0"/>
          </a:p>
        </p:txBody>
      </p:sp>
      <p:sp>
        <p:nvSpPr>
          <p:cNvPr id="3" name="Espace réservé du contenu 2"/>
          <p:cNvSpPr>
            <a:spLocks noGrp="1"/>
          </p:cNvSpPr>
          <p:nvPr>
            <p:ph idx="1"/>
          </p:nvPr>
        </p:nvSpPr>
        <p:spPr>
          <a:xfrm>
            <a:off x="971600" y="1478812"/>
            <a:ext cx="6777317" cy="5184576"/>
          </a:xfrm>
        </p:spPr>
        <p:txBody>
          <a:bodyPr>
            <a:normAutofit/>
          </a:bodyPr>
          <a:lstStyle/>
          <a:p>
            <a:r>
              <a:rPr lang="fr-FR" b="1" i="1" dirty="0" smtClean="0"/>
              <a:t>              PIL</a:t>
            </a:r>
            <a:r>
              <a:rPr lang="fr-FR" b="1" i="1" dirty="0"/>
              <a:t> </a:t>
            </a:r>
            <a:r>
              <a:rPr lang="fr-FR" dirty="0"/>
              <a:t>: </a:t>
            </a:r>
            <a:r>
              <a:rPr lang="fr-FR" sz="1800" dirty="0">
                <a:latin typeface="Bahnschrift" panose="020B0502040204020203" pitchFamily="34" charset="0"/>
              </a:rPr>
              <a:t>est la bibliothèque d'imagerie Python qui fournit à l'interpréteur Python des capacités d'édition d'images. Le module Image fournit une classe du même nom qui est utilisée pour représenter une image PIL</a:t>
            </a:r>
            <a:r>
              <a:rPr lang="fr-FR" sz="1800" dirty="0" smtClean="0">
                <a:latin typeface="Bahnschrift" panose="020B0502040204020203" pitchFamily="34" charset="0"/>
              </a:rPr>
              <a:t>.</a:t>
            </a:r>
          </a:p>
          <a:p>
            <a:endParaRPr lang="fr-FR" sz="1800" dirty="0" smtClean="0">
              <a:latin typeface="Bahnschrift" panose="020B0502040204020203" pitchFamily="34" charset="0"/>
            </a:endParaRPr>
          </a:p>
          <a:p>
            <a:endParaRPr lang="fr-FR" sz="1800" dirty="0">
              <a:latin typeface="Bahnschrift" panose="020B0502040204020203" pitchFamily="34" charset="0"/>
            </a:endParaRPr>
          </a:p>
          <a:p>
            <a:r>
              <a:rPr lang="fr-FR" sz="2000" b="1" i="1" dirty="0" smtClean="0"/>
              <a:t>                  Google </a:t>
            </a:r>
            <a:r>
              <a:rPr lang="fr-FR" sz="2000" b="1" i="1" dirty="0" err="1"/>
              <a:t>collab</a:t>
            </a:r>
            <a:r>
              <a:rPr lang="fr-FR" sz="2000" dirty="0"/>
              <a:t>: </a:t>
            </a:r>
            <a:r>
              <a:rPr lang="fr-FR" sz="1800" dirty="0" err="1">
                <a:latin typeface="Bahnschrift" panose="020B0502040204020203" pitchFamily="34" charset="0"/>
              </a:rPr>
              <a:t>Colaboratory</a:t>
            </a:r>
            <a:r>
              <a:rPr lang="fr-FR" sz="1800" dirty="0">
                <a:latin typeface="Bahnschrift" panose="020B0502040204020203" pitchFamily="34" charset="0"/>
              </a:rPr>
              <a:t>, souvent raccourci en "</a:t>
            </a:r>
            <a:r>
              <a:rPr lang="fr-FR" sz="1800" dirty="0" err="1">
                <a:latin typeface="Bahnschrift" panose="020B0502040204020203" pitchFamily="34" charset="0"/>
              </a:rPr>
              <a:t>Colab</a:t>
            </a:r>
            <a:r>
              <a:rPr lang="fr-FR" sz="1800" dirty="0">
                <a:latin typeface="Bahnschrift" panose="020B0502040204020203" pitchFamily="34" charset="0"/>
              </a:rPr>
              <a:t>", est un produit de Google </a:t>
            </a:r>
            <a:r>
              <a:rPr lang="fr-FR" sz="1800" dirty="0" err="1">
                <a:latin typeface="Bahnschrift" panose="020B0502040204020203" pitchFamily="34" charset="0"/>
              </a:rPr>
              <a:t>Research</a:t>
            </a:r>
            <a:r>
              <a:rPr lang="fr-FR" sz="1800" dirty="0">
                <a:latin typeface="Bahnschrift" panose="020B0502040204020203" pitchFamily="34" charset="0"/>
              </a:rPr>
              <a:t>. </a:t>
            </a:r>
            <a:r>
              <a:rPr lang="fr-FR" sz="1800" dirty="0" err="1">
                <a:latin typeface="Bahnschrift" panose="020B0502040204020203" pitchFamily="34" charset="0"/>
              </a:rPr>
              <a:t>Colab</a:t>
            </a:r>
            <a:r>
              <a:rPr lang="fr-FR" sz="1800" dirty="0">
                <a:latin typeface="Bahnschrift" panose="020B0502040204020203" pitchFamily="34" charset="0"/>
              </a:rPr>
              <a:t> permet à n'importe qui d'écrire et d'exécuter le code Python de son choix par le biais du navigateur. C'est un environnement particulièrement adapté au machine Learning, à l'analyse de données et à l'éducation, espace virtuel fournie par Google qui donne des ressources hardware important pour l'apprentissage.</a:t>
            </a:r>
          </a:p>
          <a:p>
            <a:endParaRPr lang="fr-FR" sz="1800" dirty="0">
              <a:latin typeface="Bahnschrift" panose="020B0502040204020203" pitchFamily="34" charset="0"/>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8594" y="692696"/>
            <a:ext cx="1187223" cy="1193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8595" y="2852936"/>
            <a:ext cx="1367540" cy="913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5942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171"/>
                                        </p:tgtEl>
                                        <p:attrNameLst>
                                          <p:attrName>style.visibility</p:attrName>
                                        </p:attrNameLst>
                                      </p:cBhvr>
                                      <p:to>
                                        <p:strVal val="visible"/>
                                      </p:to>
                                    </p:set>
                                    <p:animEffect transition="in" filter="fade">
                                      <p:cBhvr>
                                        <p:cTn id="11" dur="500"/>
                                        <p:tgtEl>
                                          <p:spTgt spid="7171"/>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additive="base">
                                        <p:cTn id="16"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7AF35-E98B-2E8D-F115-02E68EA6A3AC}"/>
              </a:ext>
            </a:extLst>
          </p:cNvPr>
          <p:cNvSpPr>
            <a:spLocks noGrp="1"/>
          </p:cNvSpPr>
          <p:nvPr>
            <p:ph type="title"/>
          </p:nvPr>
        </p:nvSpPr>
        <p:spPr>
          <a:xfrm>
            <a:off x="1073428" y="764704"/>
            <a:ext cx="7024744" cy="1143000"/>
          </a:xfrm>
        </p:spPr>
        <p:txBody>
          <a:bodyPr/>
          <a:lstStyle/>
          <a:p>
            <a:pPr algn="ctr"/>
            <a:r>
              <a:rPr lang="en-US" dirty="0" smtClean="0">
                <a:ea typeface="+mj-lt"/>
                <a:cs typeface="+mj-lt"/>
              </a:rPr>
              <a:t>Creation</a:t>
            </a:r>
            <a:r>
              <a:rPr lang="en-US" dirty="0">
                <a:ea typeface="+mj-lt"/>
                <a:cs typeface="+mj-lt"/>
              </a:rPr>
              <a:t> des </a:t>
            </a:r>
            <a:r>
              <a:rPr lang="en-US" dirty="0" smtClean="0">
                <a:ea typeface="+mj-lt"/>
                <a:cs typeface="+mj-lt"/>
              </a:rPr>
              <a:t>models</a:t>
            </a:r>
            <a:endParaRPr lang="en-US" dirty="0">
              <a:ea typeface="+mj-lt"/>
              <a:cs typeface="+mj-lt"/>
            </a:endParaRPr>
          </a:p>
        </p:txBody>
      </p:sp>
      <p:pic>
        <p:nvPicPr>
          <p:cNvPr id="4" name="Picture 4" descr="Text&#10;&#10;Description automatically generated">
            <a:extLst>
              <a:ext uri="{FF2B5EF4-FFF2-40B4-BE49-F238E27FC236}">
                <a16:creationId xmlns:a16="http://schemas.microsoft.com/office/drawing/2014/main" xmlns="" id="{E7A71A92-148E-678F-EBC0-11459362C67D}"/>
              </a:ext>
            </a:extLst>
          </p:cNvPr>
          <p:cNvPicPr>
            <a:picLocks noGrp="1" noChangeAspect="1"/>
          </p:cNvPicPr>
          <p:nvPr>
            <p:ph idx="1"/>
          </p:nvPr>
        </p:nvPicPr>
        <p:blipFill>
          <a:blip r:embed="rId2"/>
          <a:stretch>
            <a:fillRect/>
          </a:stretch>
        </p:blipFill>
        <p:spPr>
          <a:xfrm>
            <a:off x="1073309" y="2518038"/>
            <a:ext cx="6777317" cy="1669091"/>
          </a:xfrm>
        </p:spPr>
      </p:pic>
      <p:sp>
        <p:nvSpPr>
          <p:cNvPr id="5" name="TextBox 4">
            <a:extLst>
              <a:ext uri="{FF2B5EF4-FFF2-40B4-BE49-F238E27FC236}">
                <a16:creationId xmlns:a16="http://schemas.microsoft.com/office/drawing/2014/main" xmlns="" id="{D93DCB5B-638B-3FEF-4C11-6E9DBA10B068}"/>
              </a:ext>
            </a:extLst>
          </p:cNvPr>
          <p:cNvSpPr txBox="1"/>
          <p:nvPr/>
        </p:nvSpPr>
        <p:spPr>
          <a:xfrm>
            <a:off x="1073428" y="4492486"/>
            <a:ext cx="681037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latin typeface="Bahnschrift" panose="020B0502040204020203" pitchFamily="34" charset="0"/>
                <a:ea typeface="+mn-lt"/>
                <a:cs typeface="+mn-lt"/>
              </a:rPr>
              <a:t>Après des essais et erreurs ultérieurs, nous avons constaté que la meilleure structure de modèle était celle avec 3 couches conventionnelles rembourrées avec 2 couches de regroupement. L'entrée est une image 32 par 32 au format RGB, donnant un résultat net de 40 sorties possibles à renvoyer.</a:t>
            </a:r>
            <a:endParaRPr lang="en-US" dirty="0">
              <a:latin typeface="Bahnschrift" panose="020B0502040204020203" pitchFamily="34" charset="0"/>
            </a:endParaRPr>
          </a:p>
        </p:txBody>
      </p:sp>
    </p:spTree>
    <p:extLst>
      <p:ext uri="{BB962C8B-B14F-4D97-AF65-F5344CB8AC3E}">
        <p14:creationId xmlns:p14="http://schemas.microsoft.com/office/powerpoint/2010/main" val="217438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887EC2-1D2A-D99B-0883-D1FEB23982BF}"/>
              </a:ext>
            </a:extLst>
          </p:cNvPr>
          <p:cNvSpPr>
            <a:spLocks noGrp="1"/>
          </p:cNvSpPr>
          <p:nvPr>
            <p:ph type="title"/>
          </p:nvPr>
        </p:nvSpPr>
        <p:spPr>
          <a:xfrm>
            <a:off x="1014902" y="260648"/>
            <a:ext cx="7024744" cy="1143000"/>
          </a:xfrm>
        </p:spPr>
        <p:txBody>
          <a:bodyPr/>
          <a:lstStyle/>
          <a:p>
            <a:pPr algn="ctr"/>
            <a:r>
              <a:rPr lang="fr-FR" dirty="0">
                <a:ea typeface="+mj-lt"/>
                <a:cs typeface="+mj-lt"/>
              </a:rPr>
              <a:t>Le </a:t>
            </a:r>
            <a:r>
              <a:rPr lang="fr-FR" dirty="0" err="1">
                <a:ea typeface="+mj-lt"/>
                <a:cs typeface="+mj-lt"/>
              </a:rPr>
              <a:t>Dataset</a:t>
            </a:r>
            <a:endParaRPr lang="en-US" dirty="0" err="1"/>
          </a:p>
        </p:txBody>
      </p:sp>
      <p:sp>
        <p:nvSpPr>
          <p:cNvPr id="3" name="Content Placeholder 2">
            <a:extLst>
              <a:ext uri="{FF2B5EF4-FFF2-40B4-BE49-F238E27FC236}">
                <a16:creationId xmlns:a16="http://schemas.microsoft.com/office/drawing/2014/main" xmlns="" id="{4C54F5CA-4819-BC9E-C96D-6B8765AC84C7}"/>
              </a:ext>
            </a:extLst>
          </p:cNvPr>
          <p:cNvSpPr>
            <a:spLocks noGrp="1"/>
          </p:cNvSpPr>
          <p:nvPr>
            <p:ph idx="1"/>
          </p:nvPr>
        </p:nvSpPr>
        <p:spPr>
          <a:xfrm>
            <a:off x="1043608" y="3861048"/>
            <a:ext cx="6777317" cy="1242856"/>
          </a:xfrm>
        </p:spPr>
        <p:txBody>
          <a:bodyPr vert="horz" lIns="91440" tIns="45720" rIns="91440" bIns="45720" rtlCol="0" anchor="t">
            <a:noAutofit/>
          </a:bodyPr>
          <a:lstStyle/>
          <a:p>
            <a:r>
              <a:rPr lang="fr-FR" sz="1400" dirty="0">
                <a:latin typeface="Bahnschrift" panose="020B0502040204020203" pitchFamily="34" charset="0"/>
                <a:ea typeface="+mn-lt"/>
                <a:cs typeface="+mn-lt"/>
              </a:rPr>
              <a:t>Le </a:t>
            </a:r>
            <a:r>
              <a:rPr lang="fr-FR" sz="1400" dirty="0" err="1">
                <a:latin typeface="Bahnschrift" panose="020B0502040204020203" pitchFamily="34" charset="0"/>
                <a:ea typeface="+mn-lt"/>
                <a:cs typeface="+mn-lt"/>
              </a:rPr>
              <a:t>Dataset</a:t>
            </a:r>
            <a:r>
              <a:rPr lang="fr-FR" sz="1400" dirty="0">
                <a:latin typeface="Bahnschrift" panose="020B0502040204020203" pitchFamily="34" charset="0"/>
                <a:ea typeface="+mn-lt"/>
                <a:cs typeface="+mn-lt"/>
              </a:rPr>
              <a:t> est ce qui détermine en grande partie le succès de notre algorithme. À cet égard, nous avons décidé de créer notre propre </a:t>
            </a:r>
            <a:r>
              <a:rPr lang="fr-FR" sz="1400" dirty="0" err="1">
                <a:latin typeface="Bahnschrift" panose="020B0502040204020203" pitchFamily="34" charset="0"/>
                <a:ea typeface="+mn-lt"/>
                <a:cs typeface="+mn-lt"/>
              </a:rPr>
              <a:t>Dataset</a:t>
            </a:r>
            <a:r>
              <a:rPr lang="fr-FR" sz="1400" dirty="0">
                <a:latin typeface="Bahnschrift" panose="020B0502040204020203" pitchFamily="34" charset="0"/>
                <a:ea typeface="+mn-lt"/>
                <a:cs typeface="+mn-lt"/>
              </a:rPr>
              <a:t> en rassemblant divers ensembles d'images sur Internet et en les filtrant. Les filigranes, les couleurs d'arrière-plan ou d'autres motifs ont été rejetés pour s'assurer que l'accent est mis sur la plante elle-même. en raison du fait que la plupart des plantes sont uniformes et que les symptômes de la maladie sont principalement reconnaissables par leur couleur. le choix était clair, nous avons utilisé des images couleur en dimension 32 par 32 qui ont donné le meilleur résultat possible</a:t>
            </a:r>
            <a:r>
              <a:rPr lang="en-US" sz="1400" dirty="0" smtClean="0">
                <a:latin typeface="Bahnschrift" panose="020B0502040204020203" pitchFamily="34" charset="0"/>
                <a:ea typeface="+mn-lt"/>
                <a:cs typeface="+mn-lt"/>
              </a:rPr>
              <a:t>.</a:t>
            </a:r>
            <a:endParaRPr lang="en-US" sz="1400" dirty="0">
              <a:latin typeface="Bahnschrift" panose="020B0502040204020203" pitchFamily="34" charset="0"/>
            </a:endParaRPr>
          </a:p>
        </p:txBody>
      </p:sp>
      <p:pic>
        <p:nvPicPr>
          <p:cNvPr id="4" name="Picture 4" descr="A picture containing diagram&#10;&#10;Description automatically generated">
            <a:extLst>
              <a:ext uri="{FF2B5EF4-FFF2-40B4-BE49-F238E27FC236}">
                <a16:creationId xmlns:a16="http://schemas.microsoft.com/office/drawing/2014/main" xmlns="" id="{B69FD627-0006-C8C3-FAB6-043744C1641D}"/>
              </a:ext>
            </a:extLst>
          </p:cNvPr>
          <p:cNvPicPr>
            <a:picLocks noChangeAspect="1"/>
          </p:cNvPicPr>
          <p:nvPr/>
        </p:nvPicPr>
        <p:blipFill>
          <a:blip r:embed="rId2"/>
          <a:stretch>
            <a:fillRect/>
          </a:stretch>
        </p:blipFill>
        <p:spPr>
          <a:xfrm>
            <a:off x="1451114" y="1636315"/>
            <a:ext cx="6152320" cy="1793000"/>
          </a:xfrm>
          <a:prstGeom prst="rect">
            <a:avLst/>
          </a:prstGeom>
        </p:spPr>
      </p:pic>
    </p:spTree>
    <p:extLst>
      <p:ext uri="{BB962C8B-B14F-4D97-AF65-F5344CB8AC3E}">
        <p14:creationId xmlns:p14="http://schemas.microsoft.com/office/powerpoint/2010/main" val="255946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 </a:t>
            </a:r>
            <a:endParaRPr lang="fr-FR" dirty="0"/>
          </a:p>
        </p:txBody>
      </p:sp>
      <p:sp>
        <p:nvSpPr>
          <p:cNvPr id="3" name="Espace réservé du contenu 2"/>
          <p:cNvSpPr>
            <a:spLocks noGrp="1"/>
          </p:cNvSpPr>
          <p:nvPr>
            <p:ph idx="1"/>
          </p:nvPr>
        </p:nvSpPr>
        <p:spPr>
          <a:xfrm>
            <a:off x="1043608" y="1628800"/>
            <a:ext cx="6777317" cy="3508977"/>
          </a:xfrm>
        </p:spPr>
        <p:txBody>
          <a:bodyPr/>
          <a:lstStyle/>
          <a:p>
            <a:r>
              <a:rPr lang="fr-FR" dirty="0">
                <a:latin typeface="Bahnschrift" panose="020B0502040204020203" pitchFamily="34" charset="0"/>
              </a:rPr>
              <a:t>Dans l'ensemble, nous avions environ 55 000 images qui ont ensuite été divisées en 90% d'ensemble d'apprentissage et 10% d'ensemble de test</a:t>
            </a:r>
          </a:p>
          <a:p>
            <a:endParaRPr lang="fr-FR"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39951" y="3099481"/>
            <a:ext cx="3946773" cy="3053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475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1000"/>
                                        <p:tgtEl>
                                          <p:spTgt spid="3074"/>
                                        </p:tgtEl>
                                      </p:cBhvr>
                                    </p:animEffect>
                                    <p:anim calcmode="lin" valueType="num">
                                      <p:cBhvr>
                                        <p:cTn id="13" dur="1000" fill="hold"/>
                                        <p:tgtEl>
                                          <p:spTgt spid="3074"/>
                                        </p:tgtEl>
                                        <p:attrNameLst>
                                          <p:attrName>ppt_x</p:attrName>
                                        </p:attrNameLst>
                                      </p:cBhvr>
                                      <p:tavLst>
                                        <p:tav tm="0">
                                          <p:val>
                                            <p:strVal val="#ppt_x"/>
                                          </p:val>
                                        </p:tav>
                                        <p:tav tm="100000">
                                          <p:val>
                                            <p:strVal val="#ppt_x"/>
                                          </p:val>
                                        </p:tav>
                                      </p:tavLst>
                                    </p:anim>
                                    <p:anim calcmode="lin" valueType="num">
                                      <p:cBhvr>
                                        <p:cTn id="14"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53338" y="705692"/>
            <a:ext cx="7024744" cy="1143000"/>
          </a:xfrm>
        </p:spPr>
        <p:txBody>
          <a:bodyPr/>
          <a:lstStyle/>
          <a:p>
            <a:r>
              <a:rPr lang="fr-FR" dirty="0"/>
              <a:t>Plan </a:t>
            </a:r>
          </a:p>
        </p:txBody>
      </p:sp>
      <p:sp>
        <p:nvSpPr>
          <p:cNvPr id="3" name="Espace réservé du contenu 2"/>
          <p:cNvSpPr>
            <a:spLocks noGrp="1"/>
          </p:cNvSpPr>
          <p:nvPr>
            <p:ph idx="1"/>
          </p:nvPr>
        </p:nvSpPr>
        <p:spPr/>
        <p:txBody>
          <a:bodyPr vert="horz" lIns="91440" tIns="45720" rIns="91440" bIns="45720" rtlCol="0" anchor="t">
            <a:normAutofit fontScale="77500" lnSpcReduction="20000"/>
          </a:bodyPr>
          <a:lstStyle/>
          <a:p>
            <a:r>
              <a:rPr lang="fr-FR" dirty="0"/>
              <a:t>C’est quoi plant care?</a:t>
            </a:r>
          </a:p>
          <a:p>
            <a:r>
              <a:rPr lang="fr-FR" dirty="0"/>
              <a:t>La démographie Ciblée</a:t>
            </a:r>
          </a:p>
          <a:p>
            <a:r>
              <a:rPr lang="fr-FR" dirty="0"/>
              <a:t>Application concurrentes</a:t>
            </a:r>
          </a:p>
          <a:p>
            <a:r>
              <a:rPr lang="fr-FR" dirty="0"/>
              <a:t>L’ avantage de plant care</a:t>
            </a:r>
          </a:p>
          <a:p>
            <a:r>
              <a:rPr lang="fr-FR" dirty="0"/>
              <a:t>L’approche de machine Learning </a:t>
            </a:r>
          </a:p>
          <a:p>
            <a:r>
              <a:rPr lang="fr-FR" dirty="0"/>
              <a:t>L’algorithme CNN deep Learning</a:t>
            </a:r>
          </a:p>
          <a:p>
            <a:r>
              <a:rPr lang="fr-FR" dirty="0"/>
              <a:t>Les outils Utilisé</a:t>
            </a:r>
          </a:p>
          <a:p>
            <a:r>
              <a:rPr lang="fr-FR" dirty="0"/>
              <a:t>Création des modèles</a:t>
            </a:r>
          </a:p>
          <a:p>
            <a:r>
              <a:rPr lang="fr-FR" dirty="0"/>
              <a:t>Le </a:t>
            </a:r>
            <a:r>
              <a:rPr lang="fr-FR" dirty="0" err="1"/>
              <a:t>Dataset</a:t>
            </a:r>
            <a:endParaRPr lang="fr-FR" dirty="0"/>
          </a:p>
          <a:p>
            <a:r>
              <a:rPr lang="fr-FR" dirty="0"/>
              <a:t>L’entrainement et test</a:t>
            </a:r>
          </a:p>
          <a:p>
            <a:r>
              <a:rPr lang="fr-FR" dirty="0"/>
              <a:t>Le résultat</a:t>
            </a:r>
          </a:p>
          <a:p>
            <a:r>
              <a:rPr lang="fr-FR" dirty="0"/>
              <a:t>conclusion</a:t>
            </a:r>
          </a:p>
        </p:txBody>
      </p:sp>
    </p:spTree>
    <p:extLst>
      <p:ext uri="{BB962C8B-B14F-4D97-AF65-F5344CB8AC3E}">
        <p14:creationId xmlns:p14="http://schemas.microsoft.com/office/powerpoint/2010/main" val="7131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 calcmode="lin" valueType="num">
                                      <p:cBhvr additive="base">
                                        <p:cTn id="5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anim calcmode="lin" valueType="num">
                                      <p:cBhvr additive="base">
                                        <p:cTn id="6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 calcmode="lin" valueType="num">
                                      <p:cBhvr additive="base">
                                        <p:cTn id="6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0" end="10"/>
                                            </p:txEl>
                                          </p:spTgt>
                                        </p:tgtEl>
                                        <p:attrNameLst>
                                          <p:attrName>style.visibility</p:attrName>
                                        </p:attrNameLst>
                                      </p:cBhvr>
                                      <p:to>
                                        <p:strVal val="visible"/>
                                      </p:to>
                                    </p:set>
                                    <p:anim calcmode="lin" valueType="num">
                                      <p:cBhvr additive="base">
                                        <p:cTn id="7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
                                            <p:txEl>
                                              <p:pRg st="11" end="11"/>
                                            </p:txEl>
                                          </p:spTgt>
                                        </p:tgtEl>
                                        <p:attrNameLst>
                                          <p:attrName>style.visibility</p:attrName>
                                        </p:attrNameLst>
                                      </p:cBhvr>
                                      <p:to>
                                        <p:strVal val="visible"/>
                                      </p:to>
                                    </p:set>
                                    <p:anim calcmode="lin" valueType="num">
                                      <p:cBhvr additive="base">
                                        <p:cTn id="7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ext&#10;&#10;Description automatically generated">
            <a:extLst>
              <a:ext uri="{FF2B5EF4-FFF2-40B4-BE49-F238E27FC236}">
                <a16:creationId xmlns:a16="http://schemas.microsoft.com/office/drawing/2014/main" xmlns="" id="{A2BE959D-EE91-12D2-184B-AD5341B3417F}"/>
              </a:ext>
            </a:extLst>
          </p:cNvPr>
          <p:cNvPicPr>
            <a:picLocks noGrp="1" noChangeAspect="1"/>
          </p:cNvPicPr>
          <p:nvPr>
            <p:ph idx="1"/>
          </p:nvPr>
        </p:nvPicPr>
        <p:blipFill>
          <a:blip r:embed="rId2"/>
          <a:stretch>
            <a:fillRect/>
          </a:stretch>
        </p:blipFill>
        <p:spPr>
          <a:xfrm>
            <a:off x="1043492" y="819815"/>
            <a:ext cx="7025795" cy="5433287"/>
          </a:xfrm>
        </p:spPr>
      </p:pic>
    </p:spTree>
    <p:extLst>
      <p:ext uri="{BB962C8B-B14F-4D97-AF65-F5344CB8AC3E}">
        <p14:creationId xmlns:p14="http://schemas.microsoft.com/office/powerpoint/2010/main" val="1178915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E31381-61E9-A2A7-0FD4-96CB3234B19E}"/>
              </a:ext>
            </a:extLst>
          </p:cNvPr>
          <p:cNvSpPr>
            <a:spLocks noGrp="1"/>
          </p:cNvSpPr>
          <p:nvPr>
            <p:ph type="title"/>
          </p:nvPr>
        </p:nvSpPr>
        <p:spPr>
          <a:xfrm>
            <a:off x="1078924" y="692696"/>
            <a:ext cx="7024744" cy="1143000"/>
          </a:xfrm>
        </p:spPr>
        <p:txBody>
          <a:bodyPr/>
          <a:lstStyle/>
          <a:p>
            <a:pPr algn="ctr"/>
            <a:r>
              <a:rPr lang="en-US" dirty="0">
                <a:ea typeface="+mj-lt"/>
                <a:cs typeface="+mj-lt"/>
              </a:rPr>
              <a:t>L’entrainement et test</a:t>
            </a:r>
            <a:endParaRPr lang="en-US" dirty="0"/>
          </a:p>
        </p:txBody>
      </p:sp>
      <p:pic>
        <p:nvPicPr>
          <p:cNvPr id="4" name="Picture 4" descr="Graphical user interface, text&#10;&#10;Description automatically generated">
            <a:extLst>
              <a:ext uri="{FF2B5EF4-FFF2-40B4-BE49-F238E27FC236}">
                <a16:creationId xmlns:a16="http://schemas.microsoft.com/office/drawing/2014/main" xmlns="" id="{1BF18CF9-5231-1AEE-FE1A-BFC4C3A45D7F}"/>
              </a:ext>
            </a:extLst>
          </p:cNvPr>
          <p:cNvPicPr>
            <a:picLocks noGrp="1" noChangeAspect="1"/>
          </p:cNvPicPr>
          <p:nvPr>
            <p:ph idx="1"/>
          </p:nvPr>
        </p:nvPicPr>
        <p:blipFill>
          <a:blip r:embed="rId2"/>
          <a:stretch>
            <a:fillRect/>
          </a:stretch>
        </p:blipFill>
        <p:spPr>
          <a:xfrm>
            <a:off x="2339752" y="4149080"/>
            <a:ext cx="5685394" cy="2206947"/>
          </a:xfrm>
        </p:spPr>
      </p:pic>
      <p:sp>
        <p:nvSpPr>
          <p:cNvPr id="5" name="TextBox 4">
            <a:extLst>
              <a:ext uri="{FF2B5EF4-FFF2-40B4-BE49-F238E27FC236}">
                <a16:creationId xmlns:a16="http://schemas.microsoft.com/office/drawing/2014/main" xmlns="" id="{3E948E30-A111-FF8D-752B-6F57DED632AE}"/>
              </a:ext>
            </a:extLst>
          </p:cNvPr>
          <p:cNvSpPr txBox="1"/>
          <p:nvPr/>
        </p:nvSpPr>
        <p:spPr>
          <a:xfrm>
            <a:off x="683568" y="1984772"/>
            <a:ext cx="7277511"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latin typeface="Bahnschrift" panose="020B0502040204020203" pitchFamily="34" charset="0"/>
                <a:ea typeface="+mn-lt"/>
                <a:cs typeface="+mn-lt"/>
              </a:rPr>
              <a:t>Pour notre algorithme principal, nous avons choisi de l'entrainer sur 10 générations. ce qui peut sembler beaucoup moins qu'il ne devrait l'être, mais dans ce cas, moins c'est plus,  si nous nous entraînions davantage, le modèle deviendrait hautement spécialisé et ne reconnaîtrait pas les plantes qui diffèrent de l'ensemble de données. Notre résultat final est une précision de 84 %, ce qui est impressionnant compte tenu de la petite taille de notre ensemble de données.</a:t>
            </a:r>
            <a:endParaRPr lang="en-US" dirty="0">
              <a:latin typeface="Bahnschrift" panose="020B0502040204020203" pitchFamily="34" charset="0"/>
            </a:endParaRPr>
          </a:p>
        </p:txBody>
      </p:sp>
    </p:spTree>
    <p:extLst>
      <p:ext uri="{BB962C8B-B14F-4D97-AF65-F5344CB8AC3E}">
        <p14:creationId xmlns:p14="http://schemas.microsoft.com/office/powerpoint/2010/main" val="2809664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ECE1342-ED48-3B7B-F105-2CFCC26AACDD}"/>
              </a:ext>
            </a:extLst>
          </p:cNvPr>
          <p:cNvSpPr>
            <a:spLocks noGrp="1"/>
          </p:cNvSpPr>
          <p:nvPr>
            <p:ph type="title"/>
          </p:nvPr>
        </p:nvSpPr>
        <p:spPr/>
        <p:txBody>
          <a:bodyPr/>
          <a:lstStyle/>
          <a:p>
            <a:r>
              <a:rPr lang="en-US" dirty="0" smtClean="0"/>
              <a:t> </a:t>
            </a:r>
            <a:endParaRPr lang="en-US" dirty="0"/>
          </a:p>
        </p:txBody>
      </p:sp>
      <p:sp>
        <p:nvSpPr>
          <p:cNvPr id="3" name="Content Placeholder 2">
            <a:extLst>
              <a:ext uri="{FF2B5EF4-FFF2-40B4-BE49-F238E27FC236}">
                <a16:creationId xmlns:a16="http://schemas.microsoft.com/office/drawing/2014/main" xmlns="" id="{EBD82EC3-F695-7EC0-C694-5A574E5886C8}"/>
              </a:ext>
            </a:extLst>
          </p:cNvPr>
          <p:cNvSpPr>
            <a:spLocks noGrp="1"/>
          </p:cNvSpPr>
          <p:nvPr>
            <p:ph idx="1"/>
          </p:nvPr>
        </p:nvSpPr>
        <p:spPr>
          <a:xfrm>
            <a:off x="683569" y="692697"/>
            <a:ext cx="6192688" cy="3096344"/>
          </a:xfrm>
        </p:spPr>
        <p:txBody>
          <a:bodyPr vert="horz" lIns="91440" tIns="45720" rIns="91440" bIns="45720" rtlCol="0" anchor="t">
            <a:normAutofit/>
          </a:bodyPr>
          <a:lstStyle/>
          <a:p>
            <a:r>
              <a:rPr lang="en-US" sz="1800" dirty="0">
                <a:latin typeface="Bahnschrift" panose="020B0502040204020203" pitchFamily="34" charset="0"/>
                <a:ea typeface="+mn-lt"/>
                <a:cs typeface="+mn-lt"/>
              </a:rPr>
              <a:t>Outre </a:t>
            </a:r>
            <a:r>
              <a:rPr lang="en-US" sz="1800" dirty="0" err="1">
                <a:latin typeface="Bahnschrift" panose="020B0502040204020203" pitchFamily="34" charset="0"/>
                <a:ea typeface="+mn-lt"/>
                <a:cs typeface="+mn-lt"/>
              </a:rPr>
              <a:t>notre</a:t>
            </a:r>
            <a:r>
              <a:rPr lang="en-US" sz="1800" dirty="0">
                <a:latin typeface="Bahnschrift" panose="020B0502040204020203" pitchFamily="34" charset="0"/>
                <a:ea typeface="+mn-lt"/>
                <a:cs typeface="+mn-lt"/>
              </a:rPr>
              <a:t> </a:t>
            </a:r>
            <a:r>
              <a:rPr lang="en-US" sz="1800" dirty="0" err="1">
                <a:latin typeface="Bahnschrift" panose="020B0502040204020203" pitchFamily="34" charset="0"/>
                <a:ea typeface="+mn-lt"/>
                <a:cs typeface="+mn-lt"/>
              </a:rPr>
              <a:t>algorithme</a:t>
            </a:r>
            <a:r>
              <a:rPr lang="en-US" sz="1800" dirty="0">
                <a:latin typeface="Bahnschrift" panose="020B0502040204020203" pitchFamily="34" charset="0"/>
                <a:ea typeface="+mn-lt"/>
                <a:cs typeface="+mn-lt"/>
              </a:rPr>
              <a:t> principal qui nous </a:t>
            </a:r>
            <a:r>
              <a:rPr lang="en-US" sz="1800" dirty="0" err="1">
                <a:latin typeface="Bahnschrift" panose="020B0502040204020203" pitchFamily="34" charset="0"/>
                <a:ea typeface="+mn-lt"/>
                <a:cs typeface="+mn-lt"/>
              </a:rPr>
              <a:t>permet</a:t>
            </a:r>
            <a:r>
              <a:rPr lang="en-US" sz="1800" dirty="0">
                <a:latin typeface="Bahnschrift" panose="020B0502040204020203" pitchFamily="34" charset="0"/>
                <a:ea typeface="+mn-lt"/>
                <a:cs typeface="+mn-lt"/>
              </a:rPr>
              <a:t> de </a:t>
            </a:r>
            <a:r>
              <a:rPr lang="en-US" sz="1800" dirty="0" err="1">
                <a:latin typeface="Bahnschrift" panose="020B0502040204020203" pitchFamily="34" charset="0"/>
                <a:ea typeface="+mn-lt"/>
                <a:cs typeface="+mn-lt"/>
              </a:rPr>
              <a:t>détecter</a:t>
            </a:r>
            <a:r>
              <a:rPr lang="en-US" sz="1800" dirty="0">
                <a:latin typeface="Bahnschrift" panose="020B0502040204020203" pitchFamily="34" charset="0"/>
                <a:ea typeface="+mn-lt"/>
                <a:cs typeface="+mn-lt"/>
              </a:rPr>
              <a:t> à la </a:t>
            </a:r>
            <a:r>
              <a:rPr lang="en-US" sz="1800" dirty="0" err="1">
                <a:latin typeface="Bahnschrift" panose="020B0502040204020203" pitchFamily="34" charset="0"/>
                <a:ea typeface="+mn-lt"/>
                <a:cs typeface="+mn-lt"/>
              </a:rPr>
              <a:t>fois</a:t>
            </a:r>
            <a:r>
              <a:rPr lang="en-US" sz="1800" dirty="0">
                <a:latin typeface="Bahnschrift" panose="020B0502040204020203" pitchFamily="34" charset="0"/>
                <a:ea typeface="+mn-lt"/>
                <a:cs typeface="+mn-lt"/>
              </a:rPr>
              <a:t> </a:t>
            </a:r>
            <a:r>
              <a:rPr lang="en-US" sz="1800" dirty="0" err="1">
                <a:latin typeface="Bahnschrift" panose="020B0502040204020203" pitchFamily="34" charset="0"/>
                <a:ea typeface="+mn-lt"/>
                <a:cs typeface="+mn-lt"/>
              </a:rPr>
              <a:t>l'espèce</a:t>
            </a:r>
            <a:r>
              <a:rPr lang="en-US" sz="1800" dirty="0">
                <a:latin typeface="Bahnschrift" panose="020B0502040204020203" pitchFamily="34" charset="0"/>
                <a:ea typeface="+mn-lt"/>
                <a:cs typeface="+mn-lt"/>
              </a:rPr>
              <a:t> et la </a:t>
            </a:r>
            <a:r>
              <a:rPr lang="en-US" sz="1800" dirty="0" err="1">
                <a:latin typeface="Bahnschrift" panose="020B0502040204020203" pitchFamily="34" charset="0"/>
                <a:ea typeface="+mn-lt"/>
                <a:cs typeface="+mn-lt"/>
              </a:rPr>
              <a:t>maladie</a:t>
            </a:r>
            <a:r>
              <a:rPr lang="en-US" sz="1800" dirty="0">
                <a:latin typeface="Bahnschrift" panose="020B0502040204020203" pitchFamily="34" charset="0"/>
                <a:ea typeface="+mn-lt"/>
                <a:cs typeface="+mn-lt"/>
              </a:rPr>
              <a:t>, nous </a:t>
            </a:r>
            <a:r>
              <a:rPr lang="en-US" sz="1800" dirty="0" err="1">
                <a:latin typeface="Bahnschrift" panose="020B0502040204020203" pitchFamily="34" charset="0"/>
                <a:ea typeface="+mn-lt"/>
                <a:cs typeface="+mn-lt"/>
              </a:rPr>
              <a:t>avons</a:t>
            </a:r>
            <a:r>
              <a:rPr lang="en-US" sz="1800" dirty="0">
                <a:latin typeface="Bahnschrift" panose="020B0502040204020203" pitchFamily="34" charset="0"/>
                <a:ea typeface="+mn-lt"/>
                <a:cs typeface="+mn-lt"/>
              </a:rPr>
              <a:t> </a:t>
            </a:r>
            <a:r>
              <a:rPr lang="en-US" sz="1800" dirty="0" err="1">
                <a:latin typeface="Bahnschrift" panose="020B0502040204020203" pitchFamily="34" charset="0"/>
                <a:ea typeface="+mn-lt"/>
                <a:cs typeface="+mn-lt"/>
              </a:rPr>
              <a:t>également</a:t>
            </a:r>
            <a:r>
              <a:rPr lang="en-US" sz="1800" dirty="0">
                <a:latin typeface="Bahnschrift" panose="020B0502040204020203" pitchFamily="34" charset="0"/>
                <a:ea typeface="+mn-lt"/>
                <a:cs typeface="+mn-lt"/>
              </a:rPr>
              <a:t> </a:t>
            </a:r>
            <a:r>
              <a:rPr lang="en-US" sz="1800" dirty="0" err="1">
                <a:latin typeface="Bahnschrift" panose="020B0502040204020203" pitchFamily="34" charset="0"/>
                <a:ea typeface="+mn-lt"/>
                <a:cs typeface="+mn-lt"/>
              </a:rPr>
              <a:t>créé</a:t>
            </a:r>
            <a:r>
              <a:rPr lang="en-US" sz="1800" dirty="0">
                <a:latin typeface="Bahnschrift" panose="020B0502040204020203" pitchFamily="34" charset="0"/>
                <a:ea typeface="+mn-lt"/>
                <a:cs typeface="+mn-lt"/>
              </a:rPr>
              <a:t> </a:t>
            </a:r>
            <a:r>
              <a:rPr lang="en-US" sz="1800" dirty="0" err="1">
                <a:latin typeface="Bahnschrift" panose="020B0502040204020203" pitchFamily="34" charset="0"/>
                <a:ea typeface="+mn-lt"/>
                <a:cs typeface="+mn-lt"/>
              </a:rPr>
              <a:t>plusieurs</a:t>
            </a:r>
            <a:r>
              <a:rPr lang="en-US" sz="1800" dirty="0">
                <a:latin typeface="Bahnschrift" panose="020B0502040204020203" pitchFamily="34" charset="0"/>
                <a:ea typeface="+mn-lt"/>
                <a:cs typeface="+mn-lt"/>
              </a:rPr>
              <a:t> </a:t>
            </a:r>
            <a:r>
              <a:rPr lang="en-US" sz="1800" dirty="0" err="1">
                <a:latin typeface="Bahnschrift" panose="020B0502040204020203" pitchFamily="34" charset="0"/>
                <a:ea typeface="+mn-lt"/>
                <a:cs typeface="+mn-lt"/>
              </a:rPr>
              <a:t>autres</a:t>
            </a:r>
            <a:r>
              <a:rPr lang="en-US" sz="1800" dirty="0">
                <a:latin typeface="Bahnschrift" panose="020B0502040204020203" pitchFamily="34" charset="0"/>
                <a:ea typeface="+mn-lt"/>
                <a:cs typeface="+mn-lt"/>
              </a:rPr>
              <a:t> </a:t>
            </a:r>
            <a:r>
              <a:rPr lang="en-US" sz="1800" dirty="0" err="1">
                <a:latin typeface="Bahnschrift" panose="020B0502040204020203" pitchFamily="34" charset="0"/>
                <a:ea typeface="+mn-lt"/>
                <a:cs typeface="+mn-lt"/>
              </a:rPr>
              <a:t>algorithmes</a:t>
            </a:r>
            <a:r>
              <a:rPr lang="en-US" sz="1800" dirty="0">
                <a:latin typeface="Bahnschrift" panose="020B0502040204020203" pitchFamily="34" charset="0"/>
                <a:ea typeface="+mn-lt"/>
                <a:cs typeface="+mn-lt"/>
              </a:rPr>
              <a:t> pour </a:t>
            </a:r>
            <a:r>
              <a:rPr lang="en-US" sz="1800" dirty="0" err="1">
                <a:latin typeface="Bahnschrift" panose="020B0502040204020203" pitchFamily="34" charset="0"/>
                <a:ea typeface="+mn-lt"/>
                <a:cs typeface="+mn-lt"/>
              </a:rPr>
              <a:t>chaque</a:t>
            </a:r>
            <a:r>
              <a:rPr lang="en-US" sz="1800" dirty="0">
                <a:latin typeface="Bahnschrift" panose="020B0502040204020203" pitchFamily="34" charset="0"/>
                <a:ea typeface="+mn-lt"/>
                <a:cs typeface="+mn-lt"/>
              </a:rPr>
              <a:t> </a:t>
            </a:r>
            <a:r>
              <a:rPr lang="en-US" sz="1800" dirty="0" err="1">
                <a:latin typeface="Bahnschrift" panose="020B0502040204020203" pitchFamily="34" charset="0"/>
                <a:ea typeface="+mn-lt"/>
                <a:cs typeface="+mn-lt"/>
              </a:rPr>
              <a:t>espèce</a:t>
            </a:r>
            <a:r>
              <a:rPr lang="en-US" sz="1800" dirty="0">
                <a:latin typeface="Bahnschrift" panose="020B0502040204020203" pitchFamily="34" charset="0"/>
                <a:ea typeface="+mn-lt"/>
                <a:cs typeface="+mn-lt"/>
              </a:rPr>
              <a:t>. </a:t>
            </a:r>
            <a:r>
              <a:rPr lang="en-US" sz="1800" dirty="0" err="1">
                <a:latin typeface="Bahnschrift" panose="020B0502040204020203" pitchFamily="34" charset="0"/>
                <a:ea typeface="+mn-lt"/>
                <a:cs typeface="+mn-lt"/>
              </a:rPr>
              <a:t>en</a:t>
            </a:r>
            <a:r>
              <a:rPr lang="en-US" sz="1800" dirty="0">
                <a:latin typeface="Bahnschrift" panose="020B0502040204020203" pitchFamily="34" charset="0"/>
                <a:ea typeface="+mn-lt"/>
                <a:cs typeface="+mn-lt"/>
              </a:rPr>
              <a:t> </a:t>
            </a:r>
            <a:r>
              <a:rPr lang="en-US" sz="1800" dirty="0" err="1">
                <a:latin typeface="Bahnschrift" panose="020B0502040204020203" pitchFamily="34" charset="0"/>
                <a:ea typeface="+mn-lt"/>
                <a:cs typeface="+mn-lt"/>
              </a:rPr>
              <a:t>détectant</a:t>
            </a:r>
            <a:r>
              <a:rPr lang="en-US" sz="1800" dirty="0">
                <a:latin typeface="Bahnschrift" panose="020B0502040204020203" pitchFamily="34" charset="0"/>
                <a:ea typeface="+mn-lt"/>
                <a:cs typeface="+mn-lt"/>
              </a:rPr>
              <a:t> les maladies par </a:t>
            </a:r>
            <a:r>
              <a:rPr lang="en-US" sz="1800" dirty="0" err="1">
                <a:latin typeface="Bahnschrift" panose="020B0502040204020203" pitchFamily="34" charset="0"/>
                <a:ea typeface="+mn-lt"/>
                <a:cs typeface="+mn-lt"/>
              </a:rPr>
              <a:t>espèce</a:t>
            </a:r>
            <a:r>
              <a:rPr lang="en-US" sz="1800" dirty="0">
                <a:latin typeface="Bahnschrift" panose="020B0502040204020203" pitchFamily="34" charset="0"/>
                <a:ea typeface="+mn-lt"/>
                <a:cs typeface="+mn-lt"/>
              </a:rPr>
              <a:t>, nous </a:t>
            </a:r>
            <a:r>
              <a:rPr lang="en-US" sz="1800" dirty="0" err="1">
                <a:latin typeface="Bahnschrift" panose="020B0502040204020203" pitchFamily="34" charset="0"/>
                <a:ea typeface="+mn-lt"/>
                <a:cs typeface="+mn-lt"/>
              </a:rPr>
              <a:t>avons</a:t>
            </a:r>
            <a:r>
              <a:rPr lang="en-US" sz="1800" dirty="0">
                <a:latin typeface="Bahnschrift" panose="020B0502040204020203" pitchFamily="34" charset="0"/>
                <a:ea typeface="+mn-lt"/>
                <a:cs typeface="+mn-lt"/>
              </a:rPr>
              <a:t> </a:t>
            </a:r>
            <a:r>
              <a:rPr lang="en-US" sz="1800" dirty="0" err="1">
                <a:latin typeface="Bahnschrift" panose="020B0502040204020203" pitchFamily="34" charset="0"/>
                <a:ea typeface="+mn-lt"/>
                <a:cs typeface="+mn-lt"/>
              </a:rPr>
              <a:t>réussi</a:t>
            </a:r>
            <a:r>
              <a:rPr lang="en-US" sz="1800" dirty="0">
                <a:latin typeface="Bahnschrift" panose="020B0502040204020203" pitchFamily="34" charset="0"/>
                <a:ea typeface="+mn-lt"/>
                <a:cs typeface="+mn-lt"/>
              </a:rPr>
              <a:t> à augmenter </a:t>
            </a:r>
            <a:r>
              <a:rPr lang="en-US" sz="1800" dirty="0" err="1">
                <a:latin typeface="Bahnschrift" panose="020B0502040204020203" pitchFamily="34" charset="0"/>
                <a:ea typeface="+mn-lt"/>
                <a:cs typeface="+mn-lt"/>
              </a:rPr>
              <a:t>notre</a:t>
            </a:r>
            <a:r>
              <a:rPr lang="en-US" sz="1800" dirty="0">
                <a:latin typeface="Bahnschrift" panose="020B0502040204020203" pitchFamily="34" charset="0"/>
                <a:ea typeface="+mn-lt"/>
                <a:cs typeface="+mn-lt"/>
              </a:rPr>
              <a:t> </a:t>
            </a:r>
            <a:r>
              <a:rPr lang="en-US" sz="1800" dirty="0" err="1">
                <a:latin typeface="Bahnschrift" panose="020B0502040204020203" pitchFamily="34" charset="0"/>
                <a:ea typeface="+mn-lt"/>
                <a:cs typeface="+mn-lt"/>
              </a:rPr>
              <a:t>précision</a:t>
            </a:r>
            <a:r>
              <a:rPr lang="en-US" sz="1800" dirty="0">
                <a:latin typeface="Bahnschrift" panose="020B0502040204020203" pitchFamily="34" charset="0"/>
                <a:ea typeface="+mn-lt"/>
                <a:cs typeface="+mn-lt"/>
              </a:rPr>
              <a:t> </a:t>
            </a:r>
            <a:endParaRPr lang="en-US" sz="1800" dirty="0" smtClean="0">
              <a:latin typeface="Bahnschrift" panose="020B0502040204020203" pitchFamily="34" charset="0"/>
              <a:ea typeface="+mn-lt"/>
              <a:cs typeface="+mn-lt"/>
            </a:endParaRPr>
          </a:p>
          <a:p>
            <a:pPr marL="68580" indent="0">
              <a:buNone/>
            </a:pPr>
            <a:r>
              <a:rPr lang="en-US" sz="1800" dirty="0" smtClean="0">
                <a:latin typeface="Bahnschrift" panose="020B0502040204020203" pitchFamily="34" charset="0"/>
                <a:ea typeface="+mn-lt"/>
                <a:cs typeface="+mn-lt"/>
              </a:rPr>
              <a:t>     à </a:t>
            </a:r>
            <a:r>
              <a:rPr lang="en-US" sz="1800" dirty="0">
                <a:latin typeface="Bahnschrift" panose="020B0502040204020203" pitchFamily="34" charset="0"/>
                <a:ea typeface="+mn-lt"/>
                <a:cs typeface="+mn-lt"/>
              </a:rPr>
              <a:t>99,71 %.</a:t>
            </a:r>
          </a:p>
          <a:p>
            <a:endParaRPr lang="en-US" dirty="0"/>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492896"/>
            <a:ext cx="8193822" cy="3816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112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circle(in)">
                                      <p:cBhvr>
                                        <p:cTn id="17" dur="2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ext&#10;&#10;Description automatically generated">
            <a:extLst>
              <a:ext uri="{FF2B5EF4-FFF2-40B4-BE49-F238E27FC236}">
                <a16:creationId xmlns:a16="http://schemas.microsoft.com/office/drawing/2014/main" xmlns="" id="{95772918-7C85-CA34-2CB1-A6E944D333AB}"/>
              </a:ext>
            </a:extLst>
          </p:cNvPr>
          <p:cNvPicPr>
            <a:picLocks noGrp="1" noChangeAspect="1"/>
          </p:cNvPicPr>
          <p:nvPr>
            <p:ph idx="1"/>
          </p:nvPr>
        </p:nvPicPr>
        <p:blipFill>
          <a:blip r:embed="rId2"/>
          <a:stretch>
            <a:fillRect/>
          </a:stretch>
        </p:blipFill>
        <p:spPr>
          <a:xfrm>
            <a:off x="539552" y="2316417"/>
            <a:ext cx="7633808" cy="4025811"/>
          </a:xfrm>
        </p:spPr>
      </p:pic>
      <p:sp>
        <p:nvSpPr>
          <p:cNvPr id="5" name="TextBox 4">
            <a:extLst>
              <a:ext uri="{FF2B5EF4-FFF2-40B4-BE49-F238E27FC236}">
                <a16:creationId xmlns:a16="http://schemas.microsoft.com/office/drawing/2014/main" xmlns="" id="{C7163299-7F69-C01C-6DEF-9C6E323AD3F6}"/>
              </a:ext>
            </a:extLst>
          </p:cNvPr>
          <p:cNvSpPr txBox="1"/>
          <p:nvPr/>
        </p:nvSpPr>
        <p:spPr>
          <a:xfrm>
            <a:off x="904461" y="5138530"/>
            <a:ext cx="180974" cy="3619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TextBox 5">
            <a:extLst>
              <a:ext uri="{FF2B5EF4-FFF2-40B4-BE49-F238E27FC236}">
                <a16:creationId xmlns:a16="http://schemas.microsoft.com/office/drawing/2014/main" xmlns="" id="{0F588715-698F-6247-6B00-6BDD839F1C9E}"/>
              </a:ext>
            </a:extLst>
          </p:cNvPr>
          <p:cNvSpPr txBox="1"/>
          <p:nvPr/>
        </p:nvSpPr>
        <p:spPr>
          <a:xfrm>
            <a:off x="539552" y="692696"/>
            <a:ext cx="7366964"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Bahnschrift" panose="020B0502040204020203" pitchFamily="34" charset="0"/>
                <a:ea typeface="+mn-lt"/>
                <a:cs typeface="+mn-lt"/>
              </a:rPr>
              <a:t>Nous </a:t>
            </a:r>
            <a:r>
              <a:rPr lang="en-US" sz="2000" dirty="0" err="1">
                <a:latin typeface="Bahnschrift" panose="020B0502040204020203" pitchFamily="34" charset="0"/>
                <a:ea typeface="+mn-lt"/>
                <a:cs typeface="+mn-lt"/>
              </a:rPr>
              <a:t>avons</a:t>
            </a:r>
            <a:r>
              <a:rPr lang="en-US" sz="2000" dirty="0">
                <a:latin typeface="Bahnschrift" panose="020B0502040204020203" pitchFamily="34" charset="0"/>
                <a:ea typeface="+mn-lt"/>
                <a:cs typeface="+mn-lt"/>
              </a:rPr>
              <a:t> </a:t>
            </a:r>
            <a:r>
              <a:rPr lang="en-US" sz="2000" dirty="0" err="1">
                <a:latin typeface="Bahnschrift" panose="020B0502040204020203" pitchFamily="34" charset="0"/>
                <a:ea typeface="+mn-lt"/>
                <a:cs typeface="+mn-lt"/>
              </a:rPr>
              <a:t>également</a:t>
            </a:r>
            <a:r>
              <a:rPr lang="en-US" sz="2000" dirty="0">
                <a:latin typeface="Bahnschrift" panose="020B0502040204020203" pitchFamily="34" charset="0"/>
                <a:ea typeface="+mn-lt"/>
                <a:cs typeface="+mn-lt"/>
              </a:rPr>
              <a:t> </a:t>
            </a:r>
            <a:r>
              <a:rPr lang="en-US" sz="2000" dirty="0" err="1">
                <a:latin typeface="Bahnschrift" panose="020B0502040204020203" pitchFamily="34" charset="0"/>
                <a:ea typeface="+mn-lt"/>
                <a:cs typeface="+mn-lt"/>
              </a:rPr>
              <a:t>créé</a:t>
            </a:r>
            <a:r>
              <a:rPr lang="en-US" sz="2000" dirty="0">
                <a:latin typeface="Bahnschrift" panose="020B0502040204020203" pitchFamily="34" charset="0"/>
                <a:ea typeface="+mn-lt"/>
                <a:cs typeface="+mn-lt"/>
              </a:rPr>
              <a:t> </a:t>
            </a:r>
            <a:r>
              <a:rPr lang="en-US" sz="2000" dirty="0" err="1">
                <a:latin typeface="Bahnschrift" panose="020B0502040204020203" pitchFamily="34" charset="0"/>
                <a:ea typeface="+mn-lt"/>
                <a:cs typeface="+mn-lt"/>
              </a:rPr>
              <a:t>une</a:t>
            </a:r>
            <a:r>
              <a:rPr lang="en-US" sz="2000" dirty="0">
                <a:latin typeface="Bahnschrift" panose="020B0502040204020203" pitchFamily="34" charset="0"/>
                <a:ea typeface="+mn-lt"/>
                <a:cs typeface="+mn-lt"/>
              </a:rPr>
              <a:t> </a:t>
            </a:r>
            <a:r>
              <a:rPr lang="en-US" sz="2000" dirty="0" err="1">
                <a:latin typeface="Bahnschrift" panose="020B0502040204020203" pitchFamily="34" charset="0"/>
                <a:ea typeface="+mn-lt"/>
                <a:cs typeface="+mn-lt"/>
              </a:rPr>
              <a:t>fonction</a:t>
            </a:r>
            <a:r>
              <a:rPr lang="en-US" sz="2000" dirty="0">
                <a:latin typeface="Bahnschrift" panose="020B0502040204020203" pitchFamily="34" charset="0"/>
                <a:ea typeface="+mn-lt"/>
                <a:cs typeface="+mn-lt"/>
              </a:rPr>
              <a:t> </a:t>
            </a:r>
            <a:r>
              <a:rPr lang="en-US" sz="2000" dirty="0" err="1">
                <a:latin typeface="Bahnschrift" panose="020B0502040204020203" pitchFamily="34" charset="0"/>
                <a:ea typeface="+mn-lt"/>
                <a:cs typeface="+mn-lt"/>
              </a:rPr>
              <a:t>personnalisée</a:t>
            </a:r>
            <a:r>
              <a:rPr lang="en-US" sz="2000" dirty="0">
                <a:latin typeface="Bahnschrift" panose="020B0502040204020203" pitchFamily="34" charset="0"/>
                <a:ea typeface="+mn-lt"/>
                <a:cs typeface="+mn-lt"/>
              </a:rPr>
              <a:t> qui </a:t>
            </a:r>
            <a:r>
              <a:rPr lang="en-US" sz="2000" dirty="0" err="1">
                <a:latin typeface="Bahnschrift" panose="020B0502040204020203" pitchFamily="34" charset="0"/>
                <a:ea typeface="+mn-lt"/>
                <a:cs typeface="+mn-lt"/>
              </a:rPr>
              <a:t>chargerait</a:t>
            </a:r>
            <a:r>
              <a:rPr lang="en-US" sz="2000" dirty="0">
                <a:latin typeface="Bahnschrift" panose="020B0502040204020203" pitchFamily="34" charset="0"/>
                <a:ea typeface="+mn-lt"/>
                <a:cs typeface="+mn-lt"/>
              </a:rPr>
              <a:t>, </a:t>
            </a:r>
            <a:r>
              <a:rPr lang="en-US" sz="2000" dirty="0" err="1">
                <a:latin typeface="Bahnschrift" panose="020B0502040204020203" pitchFamily="34" charset="0"/>
                <a:ea typeface="+mn-lt"/>
                <a:cs typeface="+mn-lt"/>
              </a:rPr>
              <a:t>mélangerait</a:t>
            </a:r>
            <a:r>
              <a:rPr lang="en-US" sz="2000" dirty="0">
                <a:latin typeface="Bahnschrift" panose="020B0502040204020203" pitchFamily="34" charset="0"/>
                <a:ea typeface="+mn-lt"/>
                <a:cs typeface="+mn-lt"/>
              </a:rPr>
              <a:t> et </a:t>
            </a:r>
            <a:r>
              <a:rPr lang="en-US" sz="2000" dirty="0" err="1">
                <a:latin typeface="Bahnschrift" panose="020B0502040204020203" pitchFamily="34" charset="0"/>
                <a:ea typeface="+mn-lt"/>
                <a:cs typeface="+mn-lt"/>
              </a:rPr>
              <a:t>séparerait</a:t>
            </a:r>
            <a:r>
              <a:rPr lang="en-US" sz="2000" dirty="0">
                <a:latin typeface="Bahnschrift" panose="020B0502040204020203" pitchFamily="34" charset="0"/>
                <a:ea typeface="+mn-lt"/>
                <a:cs typeface="+mn-lt"/>
              </a:rPr>
              <a:t> </a:t>
            </a:r>
            <a:r>
              <a:rPr lang="en-US" sz="2000" dirty="0" err="1">
                <a:latin typeface="Bahnschrift" panose="020B0502040204020203" pitchFamily="34" charset="0"/>
                <a:ea typeface="+mn-lt"/>
                <a:cs typeface="+mn-lt"/>
              </a:rPr>
              <a:t>manuellement</a:t>
            </a:r>
            <a:r>
              <a:rPr lang="en-US" sz="2000" dirty="0">
                <a:latin typeface="Bahnschrift" panose="020B0502040204020203" pitchFamily="34" charset="0"/>
                <a:ea typeface="+mn-lt"/>
                <a:cs typeface="+mn-lt"/>
              </a:rPr>
              <a:t> les </a:t>
            </a:r>
            <a:r>
              <a:rPr lang="en-US" sz="2000" dirty="0" err="1">
                <a:latin typeface="Bahnschrift" panose="020B0502040204020203" pitchFamily="34" charset="0"/>
                <a:ea typeface="+mn-lt"/>
                <a:cs typeface="+mn-lt"/>
              </a:rPr>
              <a:t>données</a:t>
            </a:r>
            <a:r>
              <a:rPr lang="en-US" sz="2000" dirty="0">
                <a:latin typeface="Bahnschrift" panose="020B0502040204020203" pitchFamily="34" charset="0"/>
                <a:ea typeface="+mn-lt"/>
                <a:cs typeface="+mn-lt"/>
              </a:rPr>
              <a:t> et les </a:t>
            </a:r>
            <a:r>
              <a:rPr lang="en-US" sz="2000" dirty="0" err="1">
                <a:latin typeface="Bahnschrift" panose="020B0502040204020203" pitchFamily="34" charset="0"/>
                <a:ea typeface="+mn-lt"/>
                <a:cs typeface="+mn-lt"/>
              </a:rPr>
              <a:t>étiquettes</a:t>
            </a:r>
            <a:r>
              <a:rPr lang="en-US" sz="2000" dirty="0">
                <a:latin typeface="Bahnschrift" panose="020B0502040204020203" pitchFamily="34" charset="0"/>
                <a:ea typeface="+mn-lt"/>
                <a:cs typeface="+mn-lt"/>
              </a:rPr>
              <a:t> dans des </a:t>
            </a:r>
            <a:r>
              <a:rPr lang="en-US" sz="2000" dirty="0" err="1">
                <a:latin typeface="Bahnschrift" panose="020B0502040204020203" pitchFamily="34" charset="0"/>
                <a:ea typeface="+mn-lt"/>
                <a:cs typeface="+mn-lt"/>
              </a:rPr>
              <a:t>tupples</a:t>
            </a:r>
            <a:r>
              <a:rPr lang="en-US" sz="2000" dirty="0">
                <a:latin typeface="Bahnschrift" panose="020B0502040204020203" pitchFamily="34" charset="0"/>
                <a:ea typeface="+mn-lt"/>
                <a:cs typeface="+mn-lt"/>
              </a:rPr>
              <a:t> qui </a:t>
            </a:r>
            <a:r>
              <a:rPr lang="en-US" sz="2000" dirty="0" err="1">
                <a:latin typeface="Bahnschrift" panose="020B0502040204020203" pitchFamily="34" charset="0"/>
                <a:ea typeface="+mn-lt"/>
                <a:cs typeface="+mn-lt"/>
              </a:rPr>
              <a:t>peuvent</a:t>
            </a:r>
            <a:r>
              <a:rPr lang="en-US" sz="2000" dirty="0">
                <a:latin typeface="Bahnschrift" panose="020B0502040204020203" pitchFamily="34" charset="0"/>
                <a:ea typeface="+mn-lt"/>
                <a:cs typeface="+mn-lt"/>
              </a:rPr>
              <a:t> ensuite </a:t>
            </a:r>
            <a:r>
              <a:rPr lang="en-US" sz="2000" dirty="0" err="1">
                <a:latin typeface="Bahnschrift" panose="020B0502040204020203" pitchFamily="34" charset="0"/>
                <a:ea typeface="+mn-lt"/>
                <a:cs typeface="+mn-lt"/>
              </a:rPr>
              <a:t>être</a:t>
            </a:r>
            <a:r>
              <a:rPr lang="en-US" sz="2000" dirty="0">
                <a:latin typeface="Bahnschrift" panose="020B0502040204020203" pitchFamily="34" charset="0"/>
                <a:ea typeface="+mn-lt"/>
                <a:cs typeface="+mn-lt"/>
              </a:rPr>
              <a:t> </a:t>
            </a:r>
            <a:r>
              <a:rPr lang="en-US" sz="2000" dirty="0" err="1">
                <a:latin typeface="Bahnschrift" panose="020B0502040204020203" pitchFamily="34" charset="0"/>
                <a:ea typeface="+mn-lt"/>
                <a:cs typeface="+mn-lt"/>
              </a:rPr>
              <a:t>organisées</a:t>
            </a:r>
            <a:r>
              <a:rPr lang="en-US" sz="2000" dirty="0">
                <a:latin typeface="Bahnschrift" panose="020B0502040204020203" pitchFamily="34" charset="0"/>
                <a:ea typeface="+mn-lt"/>
                <a:cs typeface="+mn-lt"/>
              </a:rPr>
              <a:t> et </a:t>
            </a:r>
            <a:r>
              <a:rPr lang="en-US" sz="2000" dirty="0" err="1">
                <a:latin typeface="Bahnschrift" panose="020B0502040204020203" pitchFamily="34" charset="0"/>
                <a:ea typeface="+mn-lt"/>
                <a:cs typeface="+mn-lt"/>
              </a:rPr>
              <a:t>utilisées</a:t>
            </a:r>
            <a:r>
              <a:rPr lang="en-US" sz="2000" dirty="0">
                <a:latin typeface="Bahnschrift" panose="020B0502040204020203" pitchFamily="34" charset="0"/>
                <a:ea typeface="+mn-lt"/>
                <a:cs typeface="+mn-lt"/>
              </a:rPr>
              <a:t> avec </a:t>
            </a:r>
            <a:r>
              <a:rPr lang="en-US" sz="2000" dirty="0" err="1">
                <a:latin typeface="Bahnschrift" panose="020B0502040204020203" pitchFamily="34" charset="0"/>
                <a:ea typeface="+mn-lt"/>
                <a:cs typeface="+mn-lt"/>
              </a:rPr>
              <a:t>d'autres</a:t>
            </a:r>
            <a:r>
              <a:rPr lang="en-US" sz="2000" dirty="0">
                <a:latin typeface="Bahnschrift" panose="020B0502040204020203" pitchFamily="34" charset="0"/>
                <a:ea typeface="+mn-lt"/>
                <a:cs typeface="+mn-lt"/>
              </a:rPr>
              <a:t> </a:t>
            </a:r>
            <a:r>
              <a:rPr lang="en-US" sz="2000" dirty="0" err="1">
                <a:latin typeface="Bahnschrift" panose="020B0502040204020203" pitchFamily="34" charset="0"/>
                <a:ea typeface="+mn-lt"/>
                <a:cs typeface="+mn-lt"/>
              </a:rPr>
              <a:t>algorithmes</a:t>
            </a:r>
            <a:r>
              <a:rPr lang="en-US" sz="2000" dirty="0">
                <a:latin typeface="Bahnschrift" panose="020B0502040204020203" pitchFamily="34" charset="0"/>
                <a:ea typeface="+mn-lt"/>
                <a:cs typeface="+mn-lt"/>
              </a:rPr>
              <a:t> </a:t>
            </a:r>
            <a:r>
              <a:rPr lang="en-US" sz="2000" dirty="0" err="1">
                <a:latin typeface="Bahnschrift" panose="020B0502040204020203" pitchFamily="34" charset="0"/>
                <a:ea typeface="+mn-lt"/>
                <a:cs typeface="+mn-lt"/>
              </a:rPr>
              <a:t>d'apprentissage</a:t>
            </a:r>
            <a:r>
              <a:rPr lang="en-US" sz="2000" dirty="0">
                <a:latin typeface="Bahnschrift" panose="020B0502040204020203" pitchFamily="34" charset="0"/>
                <a:ea typeface="+mn-lt"/>
                <a:cs typeface="+mn-lt"/>
              </a:rPr>
              <a:t> </a:t>
            </a:r>
            <a:r>
              <a:rPr lang="en-US" sz="2000" dirty="0" err="1">
                <a:latin typeface="Bahnschrift" panose="020B0502040204020203" pitchFamily="34" charset="0"/>
                <a:ea typeface="+mn-lt"/>
                <a:cs typeface="+mn-lt"/>
              </a:rPr>
              <a:t>automatique</a:t>
            </a:r>
            <a:r>
              <a:rPr lang="en-US" sz="2000" dirty="0">
                <a:latin typeface="Bahnschrift" panose="020B0502040204020203" pitchFamily="34" charset="0"/>
                <a:ea typeface="+mn-lt"/>
                <a:cs typeface="+mn-lt"/>
              </a:rPr>
              <a:t>.</a:t>
            </a:r>
            <a:endParaRPr lang="en-US" sz="2000" dirty="0">
              <a:latin typeface="Bahnschrift" panose="020B0502040204020203" pitchFamily="34" charset="0"/>
            </a:endParaRPr>
          </a:p>
        </p:txBody>
      </p:sp>
    </p:spTree>
    <p:extLst>
      <p:ext uri="{BB962C8B-B14F-4D97-AF65-F5344CB8AC3E}">
        <p14:creationId xmlns:p14="http://schemas.microsoft.com/office/powerpoint/2010/main" val="4221284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ext&#10;&#10;Description automatically generated">
            <a:extLst>
              <a:ext uri="{FF2B5EF4-FFF2-40B4-BE49-F238E27FC236}">
                <a16:creationId xmlns:a16="http://schemas.microsoft.com/office/drawing/2014/main" xmlns="" id="{428F7BC7-5C05-5487-AB3E-5358586EF4D4}"/>
              </a:ext>
            </a:extLst>
          </p:cNvPr>
          <p:cNvPicPr>
            <a:picLocks noChangeAspect="1"/>
          </p:cNvPicPr>
          <p:nvPr/>
        </p:nvPicPr>
        <p:blipFill>
          <a:blip r:embed="rId2"/>
          <a:stretch>
            <a:fillRect/>
          </a:stretch>
        </p:blipFill>
        <p:spPr>
          <a:xfrm>
            <a:off x="533082" y="2276872"/>
            <a:ext cx="3935895" cy="4249547"/>
          </a:xfrm>
          <a:prstGeom prst="rect">
            <a:avLst/>
          </a:prstGeom>
        </p:spPr>
      </p:pic>
      <p:pic>
        <p:nvPicPr>
          <p:cNvPr id="5" name="Picture 5" descr="Text&#10;&#10;Description automatically generated">
            <a:extLst>
              <a:ext uri="{FF2B5EF4-FFF2-40B4-BE49-F238E27FC236}">
                <a16:creationId xmlns:a16="http://schemas.microsoft.com/office/drawing/2014/main" xmlns="" id="{A35F76E1-2F2E-0F4D-6C85-F4DDE5186C86}"/>
              </a:ext>
            </a:extLst>
          </p:cNvPr>
          <p:cNvPicPr>
            <a:picLocks noChangeAspect="1"/>
          </p:cNvPicPr>
          <p:nvPr/>
        </p:nvPicPr>
        <p:blipFill>
          <a:blip r:embed="rId3"/>
          <a:stretch>
            <a:fillRect/>
          </a:stretch>
        </p:blipFill>
        <p:spPr>
          <a:xfrm>
            <a:off x="4547455" y="2276872"/>
            <a:ext cx="3975652" cy="4238776"/>
          </a:xfrm>
          <a:prstGeom prst="rect">
            <a:avLst/>
          </a:prstGeom>
        </p:spPr>
      </p:pic>
      <p:sp>
        <p:nvSpPr>
          <p:cNvPr id="6" name="TextBox 5">
            <a:extLst>
              <a:ext uri="{FF2B5EF4-FFF2-40B4-BE49-F238E27FC236}">
                <a16:creationId xmlns:a16="http://schemas.microsoft.com/office/drawing/2014/main" xmlns="" id="{4E9BCAB9-8889-050F-BF17-2F123B4AF0DA}"/>
              </a:ext>
            </a:extLst>
          </p:cNvPr>
          <p:cNvSpPr txBox="1"/>
          <p:nvPr/>
        </p:nvSpPr>
        <p:spPr>
          <a:xfrm>
            <a:off x="611560" y="908720"/>
            <a:ext cx="771483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Bahnschrift" panose="020B0502040204020203" pitchFamily="34" charset="0"/>
                <a:ea typeface="+mn-lt"/>
                <a:cs typeface="+mn-lt"/>
              </a:rPr>
              <a:t>En </a:t>
            </a:r>
            <a:r>
              <a:rPr lang="en-US" dirty="0" err="1">
                <a:latin typeface="Bahnschrift" panose="020B0502040204020203" pitchFamily="34" charset="0"/>
                <a:ea typeface="+mn-lt"/>
                <a:cs typeface="+mn-lt"/>
              </a:rPr>
              <a:t>utilisant</a:t>
            </a:r>
            <a:r>
              <a:rPr lang="en-US" dirty="0">
                <a:latin typeface="Bahnschrift" panose="020B0502040204020203" pitchFamily="34" charset="0"/>
                <a:ea typeface="+mn-lt"/>
                <a:cs typeface="+mn-lt"/>
              </a:rPr>
              <a:t> </a:t>
            </a:r>
            <a:r>
              <a:rPr lang="en-US" dirty="0" err="1">
                <a:latin typeface="Bahnschrift" panose="020B0502040204020203" pitchFamily="34" charset="0"/>
                <a:ea typeface="+mn-lt"/>
                <a:cs typeface="+mn-lt"/>
              </a:rPr>
              <a:t>tkinter</a:t>
            </a:r>
            <a:r>
              <a:rPr lang="en-US" dirty="0">
                <a:latin typeface="Bahnschrift" panose="020B0502040204020203" pitchFamily="34" charset="0"/>
                <a:ea typeface="+mn-lt"/>
                <a:cs typeface="+mn-lt"/>
              </a:rPr>
              <a:t>, nous </a:t>
            </a:r>
            <a:r>
              <a:rPr lang="en-US" dirty="0" err="1">
                <a:latin typeface="Bahnschrift" panose="020B0502040204020203" pitchFamily="34" charset="0"/>
                <a:ea typeface="+mn-lt"/>
                <a:cs typeface="+mn-lt"/>
              </a:rPr>
              <a:t>avons</a:t>
            </a:r>
            <a:r>
              <a:rPr lang="en-US" dirty="0">
                <a:latin typeface="Bahnschrift" panose="020B0502040204020203" pitchFamily="34" charset="0"/>
                <a:ea typeface="+mn-lt"/>
                <a:cs typeface="+mn-lt"/>
              </a:rPr>
              <a:t> </a:t>
            </a:r>
            <a:r>
              <a:rPr lang="en-US" dirty="0" err="1">
                <a:latin typeface="Bahnschrift" panose="020B0502040204020203" pitchFamily="34" charset="0"/>
                <a:ea typeface="+mn-lt"/>
                <a:cs typeface="+mn-lt"/>
              </a:rPr>
              <a:t>réussi</a:t>
            </a:r>
            <a:r>
              <a:rPr lang="en-US" dirty="0">
                <a:latin typeface="Bahnschrift" panose="020B0502040204020203" pitchFamily="34" charset="0"/>
                <a:ea typeface="+mn-lt"/>
                <a:cs typeface="+mn-lt"/>
              </a:rPr>
              <a:t> à </a:t>
            </a:r>
            <a:r>
              <a:rPr lang="en-US" dirty="0" err="1">
                <a:latin typeface="Bahnschrift" panose="020B0502040204020203" pitchFamily="34" charset="0"/>
                <a:ea typeface="+mn-lt"/>
                <a:cs typeface="+mn-lt"/>
              </a:rPr>
              <a:t>créer</a:t>
            </a:r>
            <a:r>
              <a:rPr lang="en-US" dirty="0">
                <a:latin typeface="Bahnschrift" panose="020B0502040204020203" pitchFamily="34" charset="0"/>
                <a:ea typeface="+mn-lt"/>
                <a:cs typeface="+mn-lt"/>
              </a:rPr>
              <a:t> </a:t>
            </a:r>
            <a:r>
              <a:rPr lang="en-US" dirty="0" err="1">
                <a:latin typeface="Bahnschrift" panose="020B0502040204020203" pitchFamily="34" charset="0"/>
                <a:ea typeface="+mn-lt"/>
                <a:cs typeface="+mn-lt"/>
              </a:rPr>
              <a:t>une</a:t>
            </a:r>
            <a:r>
              <a:rPr lang="en-US" dirty="0">
                <a:latin typeface="Bahnschrift" panose="020B0502040204020203" pitchFamily="34" charset="0"/>
                <a:ea typeface="+mn-lt"/>
                <a:cs typeface="+mn-lt"/>
              </a:rPr>
              <a:t> petite interface </a:t>
            </a:r>
            <a:r>
              <a:rPr lang="en-US" dirty="0" err="1">
                <a:latin typeface="Bahnschrift" panose="020B0502040204020203" pitchFamily="34" charset="0"/>
                <a:ea typeface="+mn-lt"/>
                <a:cs typeface="+mn-lt"/>
              </a:rPr>
              <a:t>graphique</a:t>
            </a:r>
            <a:r>
              <a:rPr lang="en-US" dirty="0">
                <a:latin typeface="Bahnschrift" panose="020B0502040204020203" pitchFamily="34" charset="0"/>
                <a:ea typeface="+mn-lt"/>
                <a:cs typeface="+mn-lt"/>
              </a:rPr>
              <a:t> qui </a:t>
            </a:r>
            <a:r>
              <a:rPr lang="en-US" dirty="0" err="1">
                <a:latin typeface="Bahnschrift" panose="020B0502040204020203" pitchFamily="34" charset="0"/>
                <a:ea typeface="+mn-lt"/>
                <a:cs typeface="+mn-lt"/>
              </a:rPr>
              <a:t>peut</a:t>
            </a:r>
            <a:r>
              <a:rPr lang="en-US" dirty="0">
                <a:latin typeface="Bahnschrift" panose="020B0502040204020203" pitchFamily="34" charset="0"/>
                <a:ea typeface="+mn-lt"/>
                <a:cs typeface="+mn-lt"/>
              </a:rPr>
              <a:t> </a:t>
            </a:r>
            <a:r>
              <a:rPr lang="en-US" dirty="0" err="1">
                <a:latin typeface="Bahnschrift" panose="020B0502040204020203" pitchFamily="34" charset="0"/>
                <a:ea typeface="+mn-lt"/>
                <a:cs typeface="+mn-lt"/>
              </a:rPr>
              <a:t>utiliser</a:t>
            </a:r>
            <a:r>
              <a:rPr lang="en-US" dirty="0">
                <a:latin typeface="Bahnschrift" panose="020B0502040204020203" pitchFamily="34" charset="0"/>
                <a:ea typeface="+mn-lt"/>
                <a:cs typeface="+mn-lt"/>
              </a:rPr>
              <a:t> le </a:t>
            </a:r>
            <a:r>
              <a:rPr lang="en-US" dirty="0" err="1">
                <a:latin typeface="Bahnschrift" panose="020B0502040204020203" pitchFamily="34" charset="0"/>
                <a:ea typeface="+mn-lt"/>
                <a:cs typeface="+mn-lt"/>
              </a:rPr>
              <a:t>modèle</a:t>
            </a:r>
            <a:r>
              <a:rPr lang="en-US" dirty="0">
                <a:latin typeface="Bahnschrift" panose="020B0502040204020203" pitchFamily="34" charset="0"/>
                <a:ea typeface="+mn-lt"/>
                <a:cs typeface="+mn-lt"/>
              </a:rPr>
              <a:t> </a:t>
            </a:r>
            <a:r>
              <a:rPr lang="en-US" dirty="0" err="1">
                <a:latin typeface="Bahnschrift" panose="020B0502040204020203" pitchFamily="34" charset="0"/>
                <a:ea typeface="+mn-lt"/>
                <a:cs typeface="+mn-lt"/>
              </a:rPr>
              <a:t>localement</a:t>
            </a:r>
            <a:r>
              <a:rPr lang="en-US" dirty="0">
                <a:latin typeface="Bahnschrift" panose="020B0502040204020203" pitchFamily="34" charset="0"/>
                <a:ea typeface="+mn-lt"/>
                <a:cs typeface="+mn-lt"/>
              </a:rPr>
              <a:t> à des fins </a:t>
            </a:r>
            <a:r>
              <a:rPr lang="en-US" dirty="0" err="1">
                <a:latin typeface="Bahnschrift" panose="020B0502040204020203" pitchFamily="34" charset="0"/>
                <a:ea typeface="+mn-lt"/>
                <a:cs typeface="+mn-lt"/>
              </a:rPr>
              <a:t>d'affichage</a:t>
            </a:r>
            <a:r>
              <a:rPr lang="en-US" dirty="0">
                <a:latin typeface="Bahnschrift" panose="020B0502040204020203" pitchFamily="34" charset="0"/>
                <a:ea typeface="+mn-lt"/>
                <a:cs typeface="+mn-lt"/>
              </a:rPr>
              <a:t>, </a:t>
            </a:r>
            <a:r>
              <a:rPr lang="en-US" dirty="0" err="1">
                <a:latin typeface="Bahnschrift" panose="020B0502040204020203" pitchFamily="34" charset="0"/>
                <a:ea typeface="+mn-lt"/>
                <a:cs typeface="+mn-lt"/>
              </a:rPr>
              <a:t>mais</a:t>
            </a:r>
            <a:r>
              <a:rPr lang="en-US" dirty="0">
                <a:latin typeface="Bahnschrift" panose="020B0502040204020203" pitchFamily="34" charset="0"/>
                <a:ea typeface="+mn-lt"/>
                <a:cs typeface="+mn-lt"/>
              </a:rPr>
              <a:t> </a:t>
            </a:r>
            <a:r>
              <a:rPr lang="en-US" dirty="0" err="1">
                <a:latin typeface="Bahnschrift" panose="020B0502040204020203" pitchFamily="34" charset="0"/>
                <a:ea typeface="+mn-lt"/>
                <a:cs typeface="+mn-lt"/>
              </a:rPr>
              <a:t>puisque</a:t>
            </a:r>
            <a:r>
              <a:rPr lang="en-US" dirty="0">
                <a:latin typeface="Bahnschrift" panose="020B0502040204020203" pitchFamily="34" charset="0"/>
                <a:ea typeface="+mn-lt"/>
                <a:cs typeface="+mn-lt"/>
              </a:rPr>
              <a:t> nous </a:t>
            </a:r>
            <a:r>
              <a:rPr lang="en-US" dirty="0" err="1">
                <a:latin typeface="Bahnschrift" panose="020B0502040204020203" pitchFamily="34" charset="0"/>
                <a:ea typeface="+mn-lt"/>
                <a:cs typeface="+mn-lt"/>
              </a:rPr>
              <a:t>travaillons</a:t>
            </a:r>
            <a:r>
              <a:rPr lang="en-US" dirty="0">
                <a:latin typeface="Bahnschrift" panose="020B0502040204020203" pitchFamily="34" charset="0"/>
                <a:ea typeface="+mn-lt"/>
                <a:cs typeface="+mn-lt"/>
              </a:rPr>
              <a:t> sur google collab, nous ne </a:t>
            </a:r>
            <a:r>
              <a:rPr lang="en-US" dirty="0" err="1">
                <a:latin typeface="Bahnschrift" panose="020B0502040204020203" pitchFamily="34" charset="0"/>
                <a:ea typeface="+mn-lt"/>
                <a:cs typeface="+mn-lt"/>
              </a:rPr>
              <a:t>pouvons</a:t>
            </a:r>
            <a:r>
              <a:rPr lang="en-US" dirty="0">
                <a:latin typeface="Bahnschrift" panose="020B0502040204020203" pitchFamily="34" charset="0"/>
                <a:ea typeface="+mn-lt"/>
                <a:cs typeface="+mn-lt"/>
              </a:rPr>
              <a:t> </a:t>
            </a:r>
            <a:r>
              <a:rPr lang="en-US" dirty="0" err="1">
                <a:latin typeface="Bahnschrift" panose="020B0502040204020203" pitchFamily="34" charset="0"/>
                <a:ea typeface="+mn-lt"/>
                <a:cs typeface="+mn-lt"/>
              </a:rPr>
              <a:t>afficher</a:t>
            </a:r>
            <a:r>
              <a:rPr lang="en-US" dirty="0">
                <a:latin typeface="Bahnschrift" panose="020B0502040204020203" pitchFamily="34" charset="0"/>
                <a:ea typeface="+mn-lt"/>
                <a:cs typeface="+mn-lt"/>
              </a:rPr>
              <a:t> que via </a:t>
            </a:r>
            <a:r>
              <a:rPr lang="en-US" dirty="0" err="1">
                <a:latin typeface="Bahnschrift" panose="020B0502040204020203" pitchFamily="34" charset="0"/>
                <a:ea typeface="+mn-lt"/>
                <a:cs typeface="+mn-lt"/>
              </a:rPr>
              <a:t>une</a:t>
            </a:r>
            <a:r>
              <a:rPr lang="en-US" dirty="0">
                <a:latin typeface="Bahnschrift" panose="020B0502040204020203" pitchFamily="34" charset="0"/>
                <a:ea typeface="+mn-lt"/>
                <a:cs typeface="+mn-lt"/>
              </a:rPr>
              <a:t> </a:t>
            </a:r>
            <a:r>
              <a:rPr lang="en-US" dirty="0" err="1">
                <a:latin typeface="Bahnschrift" panose="020B0502040204020203" pitchFamily="34" charset="0"/>
                <a:ea typeface="+mn-lt"/>
                <a:cs typeface="+mn-lt"/>
              </a:rPr>
              <a:t>fonction</a:t>
            </a:r>
            <a:r>
              <a:rPr lang="en-US" dirty="0">
                <a:latin typeface="Bahnschrift" panose="020B0502040204020203" pitchFamily="34" charset="0"/>
                <a:ea typeface="+mn-lt"/>
                <a:cs typeface="+mn-lt"/>
              </a:rPr>
              <a:t> </a:t>
            </a:r>
            <a:r>
              <a:rPr lang="en-US" dirty="0" err="1">
                <a:latin typeface="Bahnschrift" panose="020B0502040204020203" pitchFamily="34" charset="0"/>
                <a:ea typeface="+mn-lt"/>
                <a:cs typeface="+mn-lt"/>
              </a:rPr>
              <a:t>prédéfinie</a:t>
            </a:r>
            <a:r>
              <a:rPr lang="en-US" dirty="0">
                <a:latin typeface="Bahnschrift" panose="020B0502040204020203" pitchFamily="34" charset="0"/>
                <a:ea typeface="+mn-lt"/>
                <a:cs typeface="+mn-lt"/>
              </a:rPr>
              <a:t>.</a:t>
            </a:r>
            <a:endParaRPr lang="en-US" dirty="0">
              <a:latin typeface="Bahnschrift" panose="020B0502040204020203" pitchFamily="34" charset="0"/>
            </a:endParaRPr>
          </a:p>
        </p:txBody>
      </p:sp>
    </p:spTree>
    <p:extLst>
      <p:ext uri="{BB962C8B-B14F-4D97-AF65-F5344CB8AC3E}">
        <p14:creationId xmlns:p14="http://schemas.microsoft.com/office/powerpoint/2010/main" val="4103707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CBC93B-BA91-96A1-1AC6-AB965F041D2C}"/>
              </a:ext>
            </a:extLst>
          </p:cNvPr>
          <p:cNvSpPr>
            <a:spLocks noGrp="1"/>
          </p:cNvSpPr>
          <p:nvPr>
            <p:ph type="title"/>
          </p:nvPr>
        </p:nvSpPr>
        <p:spPr/>
        <p:txBody>
          <a:bodyPr/>
          <a:lstStyle/>
          <a:p>
            <a:r>
              <a:rPr lang="en-US" dirty="0">
                <a:ea typeface="+mj-lt"/>
                <a:cs typeface="+mj-lt"/>
              </a:rPr>
              <a:t>Le </a:t>
            </a:r>
            <a:r>
              <a:rPr lang="en-US" dirty="0" err="1">
                <a:ea typeface="+mj-lt"/>
                <a:cs typeface="+mj-lt"/>
              </a:rPr>
              <a:t>résultat</a:t>
            </a:r>
            <a:endParaRPr lang="en-US" dirty="0" err="1"/>
          </a:p>
        </p:txBody>
      </p:sp>
      <p:pic>
        <p:nvPicPr>
          <p:cNvPr id="7" name="Picture 7" descr="Map&#10;&#10;Description automatically generated">
            <a:extLst>
              <a:ext uri="{FF2B5EF4-FFF2-40B4-BE49-F238E27FC236}">
                <a16:creationId xmlns:a16="http://schemas.microsoft.com/office/drawing/2014/main" xmlns="" id="{B4BBD1DC-190E-52D6-BA08-715850836620}"/>
              </a:ext>
            </a:extLst>
          </p:cNvPr>
          <p:cNvPicPr>
            <a:picLocks noChangeAspect="1"/>
          </p:cNvPicPr>
          <p:nvPr/>
        </p:nvPicPr>
        <p:blipFill>
          <a:blip r:embed="rId2"/>
          <a:stretch>
            <a:fillRect/>
          </a:stretch>
        </p:blipFill>
        <p:spPr>
          <a:xfrm>
            <a:off x="556591" y="2368390"/>
            <a:ext cx="2743200" cy="3910263"/>
          </a:xfrm>
          <a:prstGeom prst="rect">
            <a:avLst/>
          </a:prstGeom>
        </p:spPr>
      </p:pic>
      <p:pic>
        <p:nvPicPr>
          <p:cNvPr id="8" name="Picture 8" descr="A picture containing diagram&#10;&#10;Description automatically generated">
            <a:extLst>
              <a:ext uri="{FF2B5EF4-FFF2-40B4-BE49-F238E27FC236}">
                <a16:creationId xmlns:a16="http://schemas.microsoft.com/office/drawing/2014/main" xmlns="" id="{0DE12FB4-EDEB-4CC3-A81D-20DEB1E962D1}"/>
              </a:ext>
            </a:extLst>
          </p:cNvPr>
          <p:cNvPicPr>
            <a:picLocks noChangeAspect="1"/>
          </p:cNvPicPr>
          <p:nvPr/>
        </p:nvPicPr>
        <p:blipFill>
          <a:blip r:embed="rId3"/>
          <a:stretch>
            <a:fillRect/>
          </a:stretch>
        </p:blipFill>
        <p:spPr>
          <a:xfrm>
            <a:off x="3299791" y="2363571"/>
            <a:ext cx="2743200" cy="3919901"/>
          </a:xfrm>
          <a:prstGeom prst="rect">
            <a:avLst/>
          </a:prstGeom>
        </p:spPr>
      </p:pic>
      <p:pic>
        <p:nvPicPr>
          <p:cNvPr id="9" name="Picture 9" descr="A picture containing text, plant&#10;&#10;Description automatically generated">
            <a:extLst>
              <a:ext uri="{FF2B5EF4-FFF2-40B4-BE49-F238E27FC236}">
                <a16:creationId xmlns:a16="http://schemas.microsoft.com/office/drawing/2014/main" xmlns="" id="{F64A6787-C8A2-1999-2AD0-EF429FC598BD}"/>
              </a:ext>
            </a:extLst>
          </p:cNvPr>
          <p:cNvPicPr>
            <a:picLocks noChangeAspect="1"/>
          </p:cNvPicPr>
          <p:nvPr/>
        </p:nvPicPr>
        <p:blipFill>
          <a:blip r:embed="rId4"/>
          <a:stretch>
            <a:fillRect/>
          </a:stretch>
        </p:blipFill>
        <p:spPr>
          <a:xfrm>
            <a:off x="5943600" y="2369489"/>
            <a:ext cx="2604053" cy="3908065"/>
          </a:xfrm>
          <a:prstGeom prst="rect">
            <a:avLst/>
          </a:prstGeom>
        </p:spPr>
      </p:pic>
    </p:spTree>
    <p:extLst>
      <p:ext uri="{BB962C8B-B14F-4D97-AF65-F5344CB8AC3E}">
        <p14:creationId xmlns:p14="http://schemas.microsoft.com/office/powerpoint/2010/main" val="1829099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ext&#10;&#10;Description automatically generated">
            <a:extLst>
              <a:ext uri="{FF2B5EF4-FFF2-40B4-BE49-F238E27FC236}">
                <a16:creationId xmlns:a16="http://schemas.microsoft.com/office/drawing/2014/main" xmlns="" id="{5400868C-AFD4-775F-E4F4-7DAC4901802E}"/>
              </a:ext>
            </a:extLst>
          </p:cNvPr>
          <p:cNvPicPr>
            <a:picLocks noGrp="1" noChangeAspect="1"/>
          </p:cNvPicPr>
          <p:nvPr>
            <p:ph idx="1"/>
          </p:nvPr>
        </p:nvPicPr>
        <p:blipFill>
          <a:blip r:embed="rId2"/>
          <a:stretch>
            <a:fillRect/>
          </a:stretch>
        </p:blipFill>
        <p:spPr>
          <a:xfrm>
            <a:off x="4139952" y="3854083"/>
            <a:ext cx="4112622" cy="2441773"/>
          </a:xfrm>
        </p:spPr>
      </p:pic>
      <p:sp>
        <p:nvSpPr>
          <p:cNvPr id="5" name="TextBox 4">
            <a:extLst>
              <a:ext uri="{FF2B5EF4-FFF2-40B4-BE49-F238E27FC236}">
                <a16:creationId xmlns:a16="http://schemas.microsoft.com/office/drawing/2014/main" xmlns="" id="{3FC0A838-545E-26CF-3A97-687F752B8D92}"/>
              </a:ext>
            </a:extLst>
          </p:cNvPr>
          <p:cNvSpPr txBox="1"/>
          <p:nvPr/>
        </p:nvSpPr>
        <p:spPr>
          <a:xfrm>
            <a:off x="827584" y="1268760"/>
            <a:ext cx="7632848"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 dirty="0">
                <a:latin typeface="Bahnschrift" panose="020B0502040204020203" pitchFamily="34" charset="0"/>
              </a:rPr>
              <a:t>Nous avons fait notre prédiction en utilisant 6 images qui ont été exclues et sans rapport avec l'ensemble de données, chaque nom de fichier correspond à l'étiquette attendue. la prédiction a été faite sur l'un de nos modèles qui était axé sur les pommes, comme vous avez pu le voir dans la diapositive précédente. Il peut identifier avec précision la maladie dans la plante elle-même et peut le faire pour plusieurs entrées à la fois. Le temps estimé selon nos données d'entraînement est de 480 images/par seconde. Ce qui équivaut à la charge de travail de plus d'un millier de travailleurs inspectant manuellement chaque usine.</a:t>
            </a:r>
            <a:endParaRPr lang="en-US" dirty="0">
              <a:latin typeface="Bahnschrift" panose="020B0502040204020203" pitchFamily="34" charset="0"/>
            </a:endParaRPr>
          </a:p>
        </p:txBody>
      </p:sp>
    </p:spTree>
    <p:extLst>
      <p:ext uri="{BB962C8B-B14F-4D97-AF65-F5344CB8AC3E}">
        <p14:creationId xmlns:p14="http://schemas.microsoft.com/office/powerpoint/2010/main" val="766380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 </a:t>
            </a:r>
            <a:endParaRPr lang="fr-FR"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90578" y="1268761"/>
            <a:ext cx="8122738" cy="4824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47469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608" y="764704"/>
            <a:ext cx="7024744" cy="1143000"/>
          </a:xfrm>
        </p:spPr>
        <p:txBody>
          <a:bodyPr/>
          <a:lstStyle/>
          <a:p>
            <a:pPr algn="ctr"/>
            <a:r>
              <a:rPr lang="fr-FR" dirty="0" smtClean="0"/>
              <a:t>Co</a:t>
            </a:r>
            <a:r>
              <a:rPr lang="fr" dirty="0" smtClean="0">
                <a:latin typeface="Bahnschrift" panose="020B0502040204020203" pitchFamily="34" charset="0"/>
              </a:rPr>
              <a:t>nclusio</a:t>
            </a:r>
            <a:r>
              <a:rPr lang="fr" dirty="0">
                <a:latin typeface="Bahnschrift" panose="020B0502040204020203" pitchFamily="34" charset="0"/>
              </a:rPr>
              <a:t>n</a:t>
            </a:r>
            <a:endParaRPr lang="fr-FR" dirty="0"/>
          </a:p>
        </p:txBody>
      </p:sp>
      <p:sp>
        <p:nvSpPr>
          <p:cNvPr id="3" name="Espace réservé du contenu 2"/>
          <p:cNvSpPr>
            <a:spLocks noGrp="1"/>
          </p:cNvSpPr>
          <p:nvPr>
            <p:ph idx="1"/>
          </p:nvPr>
        </p:nvSpPr>
        <p:spPr/>
        <p:txBody>
          <a:bodyPr>
            <a:normAutofit/>
          </a:bodyPr>
          <a:lstStyle/>
          <a:p>
            <a:r>
              <a:rPr lang="fr-FR" sz="1800" dirty="0">
                <a:latin typeface="Bahnschrift" panose="020B0502040204020203" pitchFamily="34" charset="0"/>
              </a:rPr>
              <a:t>Enfin je voudrais prescrire que ce stage m’a énormément laisser prendre sur moi et voir les devant , a été très important voir plein et surtout enrichissant car il m’a permis d’améliorer mes compétences en réalisation du projet et en développement dès l’application machine Learning </a:t>
            </a:r>
            <a:r>
              <a:rPr lang="fr-FR" sz="1800" dirty="0" smtClean="0">
                <a:latin typeface="Bahnschrift" panose="020B0502040204020203" pitchFamily="34" charset="0"/>
              </a:rPr>
              <a:t> et  </a:t>
            </a:r>
            <a:r>
              <a:rPr lang="fr-FR" sz="1800" dirty="0">
                <a:latin typeface="Bahnschrift" panose="020B0502040204020203" pitchFamily="34" charset="0"/>
              </a:rPr>
              <a:t>pratiquer correctement et surtout d’une manière plus ou moins professionnelle sous de très bons conditions , mais il ne faut jamais s’arrêter à ce point au contraire il faut continuer à maintenir et à se battre pour s’améliorer vers le meilleur afin de être fiabilités et tirer une carrière brillante dans future.</a:t>
            </a:r>
          </a:p>
        </p:txBody>
      </p:sp>
    </p:spTree>
    <p:extLst>
      <p:ext uri="{BB962C8B-B14F-4D97-AF65-F5344CB8AC3E}">
        <p14:creationId xmlns:p14="http://schemas.microsoft.com/office/powerpoint/2010/main" val="61404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 </a:t>
            </a:r>
            <a:endParaRPr lang="fr-FR" dirty="0"/>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3648" y="1484784"/>
            <a:ext cx="6869078" cy="4320480"/>
          </a:xfrm>
        </p:spPr>
      </p:pic>
    </p:spTree>
    <p:extLst>
      <p:ext uri="{BB962C8B-B14F-4D97-AF65-F5344CB8AC3E}">
        <p14:creationId xmlns:p14="http://schemas.microsoft.com/office/powerpoint/2010/main" val="14836998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71600" y="764704"/>
            <a:ext cx="7024744" cy="1143000"/>
          </a:xfrm>
        </p:spPr>
        <p:txBody>
          <a:bodyPr/>
          <a:lstStyle/>
          <a:p>
            <a:pPr algn="ctr"/>
            <a:r>
              <a:rPr lang="fr-FR">
                <a:ea typeface="+mj-lt"/>
                <a:cs typeface="+mj-lt"/>
              </a:rPr>
              <a:t>C’est quoi plant care?</a:t>
            </a:r>
            <a:endParaRPr lang="en-US"/>
          </a:p>
        </p:txBody>
      </p:sp>
      <p:sp>
        <p:nvSpPr>
          <p:cNvPr id="3" name="Espace réservé du contenu 2"/>
          <p:cNvSpPr>
            <a:spLocks noGrp="1"/>
          </p:cNvSpPr>
          <p:nvPr>
            <p:ph idx="1"/>
          </p:nvPr>
        </p:nvSpPr>
        <p:spPr/>
        <p:txBody>
          <a:bodyPr vert="horz" lIns="91440" tIns="45720" rIns="91440" bIns="45720" rtlCol="0" anchor="t">
            <a:normAutofit fontScale="25000" lnSpcReduction="20000"/>
          </a:bodyPr>
          <a:lstStyle/>
          <a:p>
            <a:r>
              <a:rPr lang="fr-FR" sz="6400" dirty="0">
                <a:latin typeface="Bahnschrift" panose="020B0502040204020203" pitchFamily="34" charset="0"/>
                <a:ea typeface="+mn-lt"/>
                <a:cs typeface="+mn-lt"/>
              </a:rPr>
              <a:t>De nombreuses heures sont perdues chaque jour à inspecter les produits de la terre pour un agriculteur. En effectuant manuellement une telle tâche, non seulement du temps est perdu, mais le rendement des cultures est diminué et l'efficacité des travailleurs est notablement diminué. À une époque où les pénuries alimentaires sévissent partout, la mauvaise gestion de la santé des plantes pourrait avoir des conséquences financières désastreuses.</a:t>
            </a:r>
            <a:endParaRPr lang="en-US" sz="6400" dirty="0">
              <a:latin typeface="Bahnschrift" panose="020B0502040204020203" pitchFamily="34" charset="0"/>
              <a:ea typeface="+mn-lt"/>
              <a:cs typeface="+mn-lt"/>
            </a:endParaRPr>
          </a:p>
          <a:p>
            <a:endParaRPr lang="fr-FR" sz="6400" dirty="0">
              <a:latin typeface="Bahnschrift" panose="020B0502040204020203" pitchFamily="34" charset="0"/>
              <a:ea typeface="+mn-lt"/>
              <a:cs typeface="+mn-lt"/>
            </a:endParaRPr>
          </a:p>
          <a:p>
            <a:endParaRPr lang="fr-FR" sz="6400" dirty="0">
              <a:latin typeface="Bahnschrift" panose="020B0502040204020203" pitchFamily="34" charset="0"/>
              <a:ea typeface="+mn-lt"/>
              <a:cs typeface="+mn-lt"/>
            </a:endParaRPr>
          </a:p>
          <a:p>
            <a:endParaRPr lang="fr-FR" sz="6400" dirty="0">
              <a:latin typeface="Bahnschrift" panose="020B0502040204020203" pitchFamily="34" charset="0"/>
              <a:ea typeface="+mn-lt"/>
              <a:cs typeface="+mn-lt"/>
            </a:endParaRPr>
          </a:p>
          <a:p>
            <a:r>
              <a:rPr lang="fr-FR" sz="6400" dirty="0">
                <a:latin typeface="Bahnschrift" panose="020B0502040204020203" pitchFamily="34" charset="0"/>
                <a:ea typeface="+mn-lt"/>
                <a:cs typeface="+mn-lt"/>
              </a:rPr>
              <a:t>La solution que nous proposons est un algorithme entièrement automatisé qui fait le tri pour l'utilisateur. Avec Plant Care, il vous suffit de charger une collection d'images et de le laisser faire le tri. non seulement il peut identifier l'état de santé de la plante, mais aussi son espèce. actuellement, notre modèle prend en charge 14 espèces végétales et 38 maladies, en se concentrant sur les produits les plus cultivés.</a:t>
            </a:r>
            <a:endParaRPr lang="fr-FR" sz="6400" dirty="0">
              <a:latin typeface="Bahnschrift" panose="020B0502040204020203" pitchFamily="34" charset="0"/>
            </a:endParaRPr>
          </a:p>
          <a:p>
            <a:endParaRPr lang="fr-FR" dirty="0">
              <a:latin typeface="Century Gothic"/>
            </a:endParaRPr>
          </a:p>
          <a:p>
            <a:endParaRPr lang="fr-FR" dirty="0">
              <a:latin typeface="Arial Rounded MT Bold"/>
            </a:endParaRPr>
          </a:p>
          <a:p>
            <a:endParaRPr lang="fr-FR" dirty="0">
              <a:latin typeface="Arial Rounded MT Bold" panose="020F0704030504030204" pitchFamily="34" charset="0"/>
            </a:endParaRPr>
          </a:p>
          <a:p>
            <a:endParaRPr lang="fr-FR" dirty="0">
              <a:latin typeface="Century Gothic"/>
            </a:endParaRPr>
          </a:p>
        </p:txBody>
      </p:sp>
    </p:spTree>
    <p:extLst>
      <p:ext uri="{BB962C8B-B14F-4D97-AF65-F5344CB8AC3E}">
        <p14:creationId xmlns:p14="http://schemas.microsoft.com/office/powerpoint/2010/main" val="3712990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vert="horz" lIns="91440" tIns="45720" rIns="91440" bIns="45720" rtlCol="0" anchor="ctr">
            <a:normAutofit/>
          </a:bodyPr>
          <a:lstStyle/>
          <a:p>
            <a:pPr marL="514350" indent="-514350" algn="ctr">
              <a:buAutoNum type="arabicPeriod"/>
            </a:pPr>
            <a:r>
              <a:rPr lang="fr-FR" sz="2800" dirty="0">
                <a:ea typeface="+mj-lt"/>
                <a:cs typeface="+mj-lt"/>
              </a:rPr>
              <a:t>La démographie Ciblée</a:t>
            </a:r>
            <a:endParaRPr lang="en-US" dirty="0"/>
          </a:p>
        </p:txBody>
      </p:sp>
      <p:sp>
        <p:nvSpPr>
          <p:cNvPr id="3" name="Espace réservé du contenu 2"/>
          <p:cNvSpPr>
            <a:spLocks noGrp="1"/>
          </p:cNvSpPr>
          <p:nvPr>
            <p:ph idx="1"/>
          </p:nvPr>
        </p:nvSpPr>
        <p:spPr/>
        <p:txBody>
          <a:bodyPr vert="horz" lIns="91440" tIns="45720" rIns="91440" bIns="45720" rtlCol="0" anchor="t">
            <a:normAutofit fontScale="85000" lnSpcReduction="10000"/>
          </a:bodyPr>
          <a:lstStyle/>
          <a:p>
            <a:r>
              <a:rPr lang="fr-FR" dirty="0">
                <a:latin typeface="Bahnschrift" panose="020B0502040204020203" pitchFamily="34" charset="0"/>
                <a:ea typeface="+mn-lt"/>
                <a:cs typeface="+mn-lt"/>
              </a:rPr>
              <a:t>L’Intelligence artificielle est déjà une réalité en agriculture. D’après </a:t>
            </a:r>
            <a:r>
              <a:rPr lang="fr-FR" dirty="0" err="1">
                <a:latin typeface="Bahnschrift" panose="020B0502040204020203" pitchFamily="34" charset="0"/>
                <a:ea typeface="+mn-lt"/>
                <a:cs typeface="+mn-lt"/>
              </a:rPr>
              <a:t>Research</a:t>
            </a:r>
            <a:r>
              <a:rPr lang="fr-FR" dirty="0">
                <a:latin typeface="Bahnschrift" panose="020B0502040204020203" pitchFamily="34" charset="0"/>
                <a:ea typeface="+mn-lt"/>
                <a:cs typeface="+mn-lt"/>
              </a:rPr>
              <a:t> and </a:t>
            </a:r>
            <a:r>
              <a:rPr lang="fr-FR" dirty="0" err="1">
                <a:latin typeface="Bahnschrift" panose="020B0502040204020203" pitchFamily="34" charset="0"/>
                <a:ea typeface="+mn-lt"/>
                <a:cs typeface="+mn-lt"/>
              </a:rPr>
              <a:t>Markets</a:t>
            </a:r>
            <a:r>
              <a:rPr lang="fr-FR" dirty="0">
                <a:latin typeface="Bahnschrift" panose="020B0502040204020203" pitchFamily="34" charset="0"/>
                <a:ea typeface="+mn-lt"/>
                <a:cs typeface="+mn-lt"/>
              </a:rPr>
              <a:t>, le marché de l’IA en agriculture était évalué à près de 518,7 millions en 2017 et devrait se développer de plus de 22,5% par an pour atteindre 2.6 milliards d’ici 2025. En particulier, l’utilisation croissante des technologies de vision par ordinateur pour les applications agricoles et la demande croissante de surveillance continue et d’analyse de la santé des cultures contribuent à la progression du marché des solutions d’IA basées sur la technologie de vision par ordinateur. </a:t>
            </a:r>
            <a:endParaRPr lang="fr-FR" dirty="0">
              <a:latin typeface="Bahnschrift" panose="020B0502040204020203" pitchFamily="34" charset="0"/>
            </a:endParaRPr>
          </a:p>
          <a:p>
            <a:endParaRPr lang="fr-FR" dirty="0"/>
          </a:p>
          <a:p>
            <a:endParaRPr lang="fr-FR" dirty="0"/>
          </a:p>
          <a:p>
            <a:endParaRPr lang="fr-FR" dirty="0"/>
          </a:p>
        </p:txBody>
      </p:sp>
    </p:spTree>
    <p:extLst>
      <p:ext uri="{BB962C8B-B14F-4D97-AF65-F5344CB8AC3E}">
        <p14:creationId xmlns:p14="http://schemas.microsoft.com/office/powerpoint/2010/main" val="819929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15616" y="332656"/>
            <a:ext cx="7024744" cy="1143000"/>
          </a:xfrm>
        </p:spPr>
        <p:txBody>
          <a:bodyPr>
            <a:normAutofit/>
          </a:bodyPr>
          <a:lstStyle/>
          <a:p>
            <a:pPr algn="ctr"/>
            <a:r>
              <a:rPr lang="fr-FR" dirty="0">
                <a:ea typeface="+mj-lt"/>
                <a:cs typeface="+mj-lt"/>
              </a:rPr>
              <a:t>Application concurrentes</a:t>
            </a:r>
            <a:endParaRPr lang="en-US" dirty="0"/>
          </a:p>
        </p:txBody>
      </p:sp>
      <p:pic>
        <p:nvPicPr>
          <p:cNvPr id="4" name="Espace réservé du contenu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8520" y="2420888"/>
            <a:ext cx="2376264" cy="2244250"/>
          </a:xfrm>
        </p:spPr>
      </p:pic>
      <p:sp>
        <p:nvSpPr>
          <p:cNvPr id="5" name="Rectangle 4"/>
          <p:cNvSpPr/>
          <p:nvPr/>
        </p:nvSpPr>
        <p:spPr>
          <a:xfrm>
            <a:off x="2252754" y="1700808"/>
            <a:ext cx="6264695" cy="5355312"/>
          </a:xfrm>
          <a:prstGeom prst="rect">
            <a:avLst/>
          </a:prstGeom>
        </p:spPr>
        <p:txBody>
          <a:bodyPr wrap="square" lIns="91440" tIns="45720" rIns="91440" bIns="45720" anchor="t">
            <a:spAutoFit/>
          </a:bodyPr>
          <a:lstStyle/>
          <a:p>
            <a:r>
              <a:rPr lang="fr-FR" dirty="0">
                <a:latin typeface="Bahnschrift" panose="020B0502040204020203" pitchFamily="34" charset="0"/>
                <a:ea typeface="+mn-lt"/>
                <a:cs typeface="+mn-lt"/>
              </a:rPr>
              <a:t>L'inconvénient de cette approche que nous voyons sur le marché est que prendre une photo à la fois avec votre téléphone ne résout pas le problème en question. Détecter les maladies des plantes n'est pas une tâche si difficile pour un travailleur, mais même avec une application qui s'en occupe, il reste les problèmes que nous avons présentés précédemment, principalement à la fois la perte de temps et de capital humain.</a:t>
            </a:r>
            <a:endParaRPr lang="en-US" dirty="0">
              <a:latin typeface="Bahnschrift" panose="020B0502040204020203" pitchFamily="34" charset="0"/>
              <a:ea typeface="+mn-lt"/>
              <a:cs typeface="+mn-lt"/>
            </a:endParaRPr>
          </a:p>
          <a:p>
            <a:endParaRPr lang="fr-FR" dirty="0">
              <a:latin typeface="Bahnschrift" panose="020B0502040204020203" pitchFamily="34" charset="0"/>
            </a:endParaRPr>
          </a:p>
          <a:p>
            <a:r>
              <a:rPr lang="fr-FR" dirty="0">
                <a:latin typeface="Bahnschrift" panose="020B0502040204020203" pitchFamily="34" charset="0"/>
                <a:ea typeface="+mn-lt"/>
                <a:cs typeface="+mn-lt"/>
              </a:rPr>
              <a:t>Un autre algorithme que nous voyons largement utilisé dans les usines est celui qui trie les produits et jette ceux qui sont malsains à la poubelle. Bien qu'il ait des utilisations pratiques, il y a une perte de production estimée à 5% en moyenne. Ce sont des plantes qui ont pris du temps et des ressources pour être cultivées mais qui n'ont donné aucun bénéfice net.</a:t>
            </a:r>
            <a:endParaRPr lang="fr-FR" dirty="0">
              <a:latin typeface="Bahnschrift" panose="020B0502040204020203" pitchFamily="34" charset="0"/>
            </a:endParaRPr>
          </a:p>
          <a:p>
            <a:endParaRPr lang="fr-FR" dirty="0"/>
          </a:p>
          <a:p>
            <a:endParaRPr lang="en-US" dirty="0"/>
          </a:p>
          <a:p>
            <a:r>
              <a:rPr lang="fr-FR" dirty="0"/>
              <a:t> </a:t>
            </a:r>
          </a:p>
        </p:txBody>
      </p:sp>
    </p:spTree>
    <p:extLst>
      <p:ext uri="{BB962C8B-B14F-4D97-AF65-F5344CB8AC3E}">
        <p14:creationId xmlns:p14="http://schemas.microsoft.com/office/powerpoint/2010/main" val="677227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608" y="836712"/>
            <a:ext cx="7024744" cy="1143000"/>
          </a:xfrm>
        </p:spPr>
        <p:txBody>
          <a:bodyPr/>
          <a:lstStyle/>
          <a:p>
            <a:pPr algn="ctr"/>
            <a:r>
              <a:rPr lang="fr-FR" dirty="0">
                <a:ea typeface="+mj-lt"/>
                <a:cs typeface="+mj-lt"/>
              </a:rPr>
              <a:t>L’ avantage de plant care</a:t>
            </a:r>
            <a:endParaRPr lang="en-US" dirty="0"/>
          </a:p>
        </p:txBody>
      </p:sp>
      <p:sp>
        <p:nvSpPr>
          <p:cNvPr id="3" name="Espace réservé du contenu 2"/>
          <p:cNvSpPr>
            <a:spLocks noGrp="1"/>
          </p:cNvSpPr>
          <p:nvPr>
            <p:ph idx="1"/>
          </p:nvPr>
        </p:nvSpPr>
        <p:spPr/>
        <p:txBody>
          <a:bodyPr vert="horz" lIns="91440" tIns="45720" rIns="91440" bIns="45720" rtlCol="0" anchor="t">
            <a:normAutofit/>
          </a:bodyPr>
          <a:lstStyle/>
          <a:p>
            <a:r>
              <a:rPr lang="fr-FR" sz="2200" dirty="0">
                <a:latin typeface="Bahnschrift" panose="020B0502040204020203" pitchFamily="34" charset="0"/>
                <a:ea typeface="+mn-lt"/>
                <a:cs typeface="+mn-lt"/>
              </a:rPr>
              <a:t>Notre approche diffère de nos concurrents par les points suivants : en veillant à suivre l'état de santé des plantes à grande échelle, nous pouvons nous assurer de tirer le meilleur parti de la culture tout en réduisant les coûts et en libérant du temps pour que les travailleurs se concentrent sur d'autres Tâches. Tout ce qui serait nécessaire comme matériel est un drone équipé d'une caméra et d'un serveur pour stocker les données et exécuter l'algorithme.</a:t>
            </a:r>
          </a:p>
          <a:p>
            <a:endParaRPr lang="fr-FR" dirty="0"/>
          </a:p>
        </p:txBody>
      </p:sp>
    </p:spTree>
    <p:extLst>
      <p:ext uri="{BB962C8B-B14F-4D97-AF65-F5344CB8AC3E}">
        <p14:creationId xmlns:p14="http://schemas.microsoft.com/office/powerpoint/2010/main" val="380320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608" y="980728"/>
            <a:ext cx="7024744" cy="1143000"/>
          </a:xfrm>
        </p:spPr>
        <p:txBody>
          <a:bodyPr>
            <a:normAutofit fontScale="90000"/>
          </a:bodyPr>
          <a:lstStyle/>
          <a:p>
            <a:pPr algn="ctr"/>
            <a:r>
              <a:rPr lang="fr-FR" dirty="0">
                <a:ea typeface="+mj-lt"/>
                <a:cs typeface="+mj-lt"/>
              </a:rPr>
              <a:t>L’approche de machine Learning</a:t>
            </a:r>
            <a:endParaRPr lang="en-US" dirty="0">
              <a:ea typeface="+mj-lt"/>
              <a:cs typeface="+mj-lt"/>
            </a:endParaRPr>
          </a:p>
        </p:txBody>
      </p:sp>
      <p:sp>
        <p:nvSpPr>
          <p:cNvPr id="3" name="Espace réservé du contenu 2"/>
          <p:cNvSpPr>
            <a:spLocks noGrp="1"/>
          </p:cNvSpPr>
          <p:nvPr>
            <p:ph idx="1"/>
          </p:nvPr>
        </p:nvSpPr>
        <p:spPr>
          <a:xfrm>
            <a:off x="683568" y="2213935"/>
            <a:ext cx="7848872" cy="2511209"/>
          </a:xfrm>
        </p:spPr>
        <p:txBody>
          <a:bodyPr vert="horz" lIns="91440" tIns="45720" rIns="91440" bIns="45720" rtlCol="0" anchor="t">
            <a:normAutofit fontScale="32500" lnSpcReduction="20000"/>
          </a:bodyPr>
          <a:lstStyle/>
          <a:p>
            <a:r>
              <a:rPr lang="fr" sz="5600" dirty="0">
                <a:latin typeface="Bahnschrift" panose="020B0502040204020203" pitchFamily="34" charset="0"/>
              </a:rPr>
              <a:t>Il existe un large éventail de problèmes que la programmation traditionnelle qui se concentre sur le traitement des données ne peut pas traiter. Certains problèmes ont tout simplement trop de variables à prendre en compte et aucun d'entre eux n'est intuitif pour l'esprit humain. Être capable de décrire avec précision ce qu'est un objet par exemple est une tâche monumental. C'est là qu'intervient le Machine Learning, plutôt que de cartographier avec précision toutes les variables nécessaires, il se concentre sur la reconnaissance des motifs.</a:t>
            </a:r>
          </a:p>
          <a:p>
            <a:endParaRPr lang="fr" dirty="0">
              <a:latin typeface="Consolas"/>
            </a:endParaRPr>
          </a:p>
        </p:txBody>
      </p:sp>
      <p:pic>
        <p:nvPicPr>
          <p:cNvPr id="4" name="Picture 4" descr="Diagram&#10;&#10;Description automatically generated">
            <a:extLst>
              <a:ext uri="{FF2B5EF4-FFF2-40B4-BE49-F238E27FC236}">
                <a16:creationId xmlns:a16="http://schemas.microsoft.com/office/drawing/2014/main" xmlns="" id="{990976DB-B80A-A41A-803C-64685DA897EF}"/>
              </a:ext>
            </a:extLst>
          </p:cNvPr>
          <p:cNvPicPr>
            <a:picLocks noChangeAspect="1"/>
          </p:cNvPicPr>
          <p:nvPr/>
        </p:nvPicPr>
        <p:blipFill>
          <a:blip r:embed="rId2"/>
          <a:stretch>
            <a:fillRect/>
          </a:stretch>
        </p:blipFill>
        <p:spPr>
          <a:xfrm>
            <a:off x="1259632" y="4437112"/>
            <a:ext cx="6696744" cy="1557708"/>
          </a:xfrm>
          <a:prstGeom prst="rect">
            <a:avLst/>
          </a:prstGeom>
        </p:spPr>
      </p:pic>
    </p:spTree>
    <p:extLst>
      <p:ext uri="{BB962C8B-B14F-4D97-AF65-F5344CB8AC3E}">
        <p14:creationId xmlns:p14="http://schemas.microsoft.com/office/powerpoint/2010/main" val="2671811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pPr algn="ctr"/>
            <a:r>
              <a:rPr lang="fr-FR" dirty="0">
                <a:ea typeface="+mj-lt"/>
                <a:cs typeface="+mj-lt"/>
              </a:rPr>
              <a:t>L’approche de machine Learning</a:t>
            </a:r>
            <a:endParaRPr lang="fr-FR" dirty="0"/>
          </a:p>
        </p:txBody>
      </p:sp>
      <p:sp>
        <p:nvSpPr>
          <p:cNvPr id="3" name="Espace réservé du contenu 2"/>
          <p:cNvSpPr>
            <a:spLocks noGrp="1"/>
          </p:cNvSpPr>
          <p:nvPr>
            <p:ph idx="1"/>
          </p:nvPr>
        </p:nvSpPr>
        <p:spPr/>
        <p:txBody>
          <a:bodyPr>
            <a:normAutofit fontScale="77500" lnSpcReduction="20000"/>
          </a:bodyPr>
          <a:lstStyle/>
          <a:p>
            <a:r>
              <a:rPr lang="fr-FR" dirty="0">
                <a:latin typeface="Bahnschrift" panose="020B0502040204020203" pitchFamily="34" charset="0"/>
              </a:rPr>
              <a:t>Il existe différents algorithmes dans le Machine Learning et différentes manières de construire et de former un modèle de fonction, mais tout se résume à une approche fondamentale. En fournissant l'entrée et la sortie attendue en nombre suffisant et en les parcourant, nous pouvons trouver les modèles qui nous donneraient le résultat souhaité.</a:t>
            </a:r>
          </a:p>
          <a:p>
            <a:endParaRPr lang="fr-FR" dirty="0"/>
          </a:p>
          <a:p>
            <a:r>
              <a:rPr lang="fr-FR" dirty="0">
                <a:latin typeface="Bahnschrift" panose="020B0502040204020203" pitchFamily="34" charset="0"/>
              </a:rPr>
              <a:t>Gardez à l'esprit que cette approche peut ne pas donner des résultats parfaits à chaque fois, mais avec un taux de réussite suffisamment élevé, elle est toujours très utile étant donné qu'elle s'attaque à des problèmes qu'un programmeur serait généralement incapable de gérer.</a:t>
            </a:r>
          </a:p>
          <a:p>
            <a:endParaRPr lang="fr-FR" dirty="0"/>
          </a:p>
        </p:txBody>
      </p:sp>
    </p:spTree>
    <p:extLst>
      <p:ext uri="{BB962C8B-B14F-4D97-AF65-F5344CB8AC3E}">
        <p14:creationId xmlns:p14="http://schemas.microsoft.com/office/powerpoint/2010/main" val="3569366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48EFC4-E191-4547-881D-1F91D936C22B}"/>
              </a:ext>
            </a:extLst>
          </p:cNvPr>
          <p:cNvSpPr>
            <a:spLocks noGrp="1"/>
          </p:cNvSpPr>
          <p:nvPr>
            <p:ph type="title"/>
          </p:nvPr>
        </p:nvSpPr>
        <p:spPr/>
        <p:txBody>
          <a:bodyPr>
            <a:normAutofit fontScale="90000"/>
          </a:bodyPr>
          <a:lstStyle/>
          <a:p>
            <a:pPr algn="ctr"/>
            <a:r>
              <a:rPr lang="en-US" dirty="0">
                <a:ea typeface="+mj-lt"/>
                <a:cs typeface="+mj-lt"/>
              </a:rPr>
              <a:t>L’algorithme CNN deep Learning</a:t>
            </a:r>
            <a:endParaRPr lang="en-US" dirty="0"/>
          </a:p>
        </p:txBody>
      </p:sp>
      <p:pic>
        <p:nvPicPr>
          <p:cNvPr id="4" name="Picture 4" descr="Diagram, engineering drawing&#10;&#10;Description automatically generated">
            <a:extLst>
              <a:ext uri="{FF2B5EF4-FFF2-40B4-BE49-F238E27FC236}">
                <a16:creationId xmlns:a16="http://schemas.microsoft.com/office/drawing/2014/main" xmlns="" id="{CEE23DD8-B580-6319-8134-AD084C21FC67}"/>
              </a:ext>
            </a:extLst>
          </p:cNvPr>
          <p:cNvPicPr>
            <a:picLocks noGrp="1" noChangeAspect="1"/>
          </p:cNvPicPr>
          <p:nvPr>
            <p:ph idx="1"/>
          </p:nvPr>
        </p:nvPicPr>
        <p:blipFill>
          <a:blip r:embed="rId2"/>
          <a:stretch>
            <a:fillRect/>
          </a:stretch>
        </p:blipFill>
        <p:spPr>
          <a:xfrm>
            <a:off x="755576" y="2636912"/>
            <a:ext cx="7491407" cy="3121613"/>
          </a:xfrm>
        </p:spPr>
      </p:pic>
    </p:spTree>
    <p:extLst>
      <p:ext uri="{BB962C8B-B14F-4D97-AF65-F5344CB8AC3E}">
        <p14:creationId xmlns:p14="http://schemas.microsoft.com/office/powerpoint/2010/main" val="62239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ustin">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1057</TotalTime>
  <Words>1779</Words>
  <Application>Microsoft Office PowerPoint</Application>
  <PresentationFormat>Affichage à l'écran (4:3)</PresentationFormat>
  <Paragraphs>97</Paragraphs>
  <Slides>29</Slides>
  <Notes>2</Notes>
  <HiddenSlides>0</HiddenSlides>
  <MMClips>0</MMClips>
  <ScaleCrop>false</ScaleCrop>
  <HeadingPairs>
    <vt:vector size="4" baseType="variant">
      <vt:variant>
        <vt:lpstr>Thème</vt:lpstr>
      </vt:variant>
      <vt:variant>
        <vt:i4>1</vt:i4>
      </vt:variant>
      <vt:variant>
        <vt:lpstr>Titres des diapositives</vt:lpstr>
      </vt:variant>
      <vt:variant>
        <vt:i4>29</vt:i4>
      </vt:variant>
    </vt:vector>
  </HeadingPairs>
  <TitlesOfParts>
    <vt:vector size="30" baseType="lpstr">
      <vt:lpstr>Austin</vt:lpstr>
      <vt:lpstr> </vt:lpstr>
      <vt:lpstr>Plan </vt:lpstr>
      <vt:lpstr>C’est quoi plant care?</vt:lpstr>
      <vt:lpstr>La démographie Ciblée</vt:lpstr>
      <vt:lpstr>Application concurrentes</vt:lpstr>
      <vt:lpstr>L’ avantage de plant care</vt:lpstr>
      <vt:lpstr>L’approche de machine Learning</vt:lpstr>
      <vt:lpstr>L’approche de machine Learning</vt:lpstr>
      <vt:lpstr>L’algorithme CNN deep Learning</vt:lpstr>
      <vt:lpstr> </vt:lpstr>
      <vt:lpstr>Présentation PowerPoint</vt:lpstr>
      <vt:lpstr> </vt:lpstr>
      <vt:lpstr>Les outils Utilisé </vt:lpstr>
      <vt:lpstr> </vt:lpstr>
      <vt:lpstr> </vt:lpstr>
      <vt:lpstr> </vt:lpstr>
      <vt:lpstr>Creation des models</vt:lpstr>
      <vt:lpstr>Le Dataset</vt:lpstr>
      <vt:lpstr> </vt:lpstr>
      <vt:lpstr>Présentation PowerPoint</vt:lpstr>
      <vt:lpstr>L’entrainement et test</vt:lpstr>
      <vt:lpstr> </vt:lpstr>
      <vt:lpstr>Présentation PowerPoint</vt:lpstr>
      <vt:lpstr>Présentation PowerPoint</vt:lpstr>
      <vt:lpstr>Le résultat</vt:lpstr>
      <vt:lpstr>Présentation PowerPoint</vt:lpstr>
      <vt:lpstr> </vt:lpstr>
      <vt:lpstr>Conclusion</vt:lpstr>
      <vt:lpstr>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HP</dc:creator>
  <cp:lastModifiedBy>HP</cp:lastModifiedBy>
  <cp:revision>216</cp:revision>
  <dcterms:created xsi:type="dcterms:W3CDTF">2022-09-28T10:59:20Z</dcterms:created>
  <dcterms:modified xsi:type="dcterms:W3CDTF">2022-09-29T19:04:36Z</dcterms:modified>
</cp:coreProperties>
</file>